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Lst>
  <p:notesMasterIdLst>
    <p:notesMasterId r:id="rId9"/>
  </p:notesMasterIdLst>
  <p:handoutMasterIdLst>
    <p:handoutMasterId r:id="rId10"/>
  </p:handoutMasterIdLst>
  <p:sldIdLst>
    <p:sldId id="273" r:id="rId2"/>
    <p:sldId id="280" r:id="rId3"/>
    <p:sldId id="276" r:id="rId4"/>
    <p:sldId id="278" r:id="rId5"/>
    <p:sldId id="279" r:id="rId6"/>
    <p:sldId id="277" r:id="rId7"/>
    <p:sldId id="281" r:id="rId8"/>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bschnitt ohne Titel" id="{7B1F6B1C-57D6-9345-B621-AF7F599E945B}">
          <p14:sldIdLst>
            <p14:sldId id="273"/>
            <p14:sldId id="280"/>
            <p14:sldId id="276"/>
            <p14:sldId id="278"/>
            <p14:sldId id="279"/>
            <p14:sldId id="277"/>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000F"/>
    <a:srgbClr val="EFEEED"/>
    <a:srgbClr val="F2F2E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snapToObjects="1">
      <p:cViewPr varScale="1">
        <p:scale>
          <a:sx n="110" d="100"/>
          <a:sy n="110" d="100"/>
        </p:scale>
        <p:origin x="162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CA17335-D54C-A54F-AAB2-2BC9CB59C4A1}" type="datetime1">
              <a:rPr lang="de-AT" smtClean="0"/>
              <a:t>04.09.2019</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7FA7A4-FD44-AA41-9307-02EACEB6A5B9}" type="slidenum">
              <a:rPr lang="de-DE" smtClean="0"/>
              <a:t>‹Nr.›</a:t>
            </a:fld>
            <a:endParaRPr lang="de-DE"/>
          </a:p>
        </p:txBody>
      </p:sp>
    </p:spTree>
    <p:extLst>
      <p:ext uri="{BB962C8B-B14F-4D97-AF65-F5344CB8AC3E}">
        <p14:creationId xmlns:p14="http://schemas.microsoft.com/office/powerpoint/2010/main" val="997788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97B3CE-D918-5841-A3C4-F822F7B8EC85}" type="datetime1">
              <a:rPr lang="de-AT" smtClean="0"/>
              <a:t>04.09.2019</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799636-862B-CE46-85B7-BD6C79BF28ED}" type="slidenum">
              <a:rPr lang="de-DE" smtClean="0"/>
              <a:t>‹Nr.›</a:t>
            </a:fld>
            <a:endParaRPr lang="de-DE"/>
          </a:p>
        </p:txBody>
      </p:sp>
    </p:spTree>
    <p:extLst>
      <p:ext uri="{BB962C8B-B14F-4D97-AF65-F5344CB8AC3E}">
        <p14:creationId xmlns:p14="http://schemas.microsoft.com/office/powerpoint/2010/main" val="30097792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https://spielwiese-sbg.heizungsdatenbank.net/heizanlagen/auth/login/?backurl=%2Fheizanlagen%2F</a:t>
            </a:r>
          </a:p>
          <a:p>
            <a:r>
              <a:rPr lang="de-AT" dirty="0" err="1" smtClean="0"/>
              <a:t>admin</a:t>
            </a:r>
            <a:r>
              <a:rPr lang="de-AT" dirty="0" smtClean="0"/>
              <a:t>, burm104: hdb2008</a:t>
            </a:r>
          </a:p>
          <a:p>
            <a:r>
              <a:rPr lang="de-AT" dirty="0" err="1" smtClean="0"/>
              <a:t>installateur</a:t>
            </a:r>
            <a:r>
              <a:rPr lang="de-AT" dirty="0" smtClean="0"/>
              <a:t>: rudi2015</a:t>
            </a:r>
            <a:endParaRPr lang="de-AT" dirty="0"/>
          </a:p>
        </p:txBody>
      </p:sp>
      <p:sp>
        <p:nvSpPr>
          <p:cNvPr id="4" name="Foliennummernplatzhalter 3"/>
          <p:cNvSpPr>
            <a:spLocks noGrp="1"/>
          </p:cNvSpPr>
          <p:nvPr>
            <p:ph type="sldNum" sz="quarter" idx="10"/>
          </p:nvPr>
        </p:nvSpPr>
        <p:spPr/>
        <p:txBody>
          <a:bodyPr/>
          <a:lstStyle/>
          <a:p>
            <a:fld id="{49799636-862B-CE46-85B7-BD6C79BF28ED}" type="slidenum">
              <a:rPr lang="de-DE" smtClean="0"/>
              <a:t>3</a:t>
            </a:fld>
            <a:endParaRPr lang="de-DE"/>
          </a:p>
        </p:txBody>
      </p:sp>
    </p:spTree>
    <p:extLst>
      <p:ext uri="{BB962C8B-B14F-4D97-AF65-F5344CB8AC3E}">
        <p14:creationId xmlns:p14="http://schemas.microsoft.com/office/powerpoint/2010/main" val="42006407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Introfolie 1">
    <p:spTree>
      <p:nvGrpSpPr>
        <p:cNvPr id="1" name=""/>
        <p:cNvGrpSpPr/>
        <p:nvPr/>
      </p:nvGrpSpPr>
      <p:grpSpPr>
        <a:xfrm>
          <a:off x="0" y="0"/>
          <a:ext cx="0" cy="0"/>
          <a:chOff x="0" y="0"/>
          <a:chExt cx="0" cy="0"/>
        </a:xfrm>
      </p:grpSpPr>
      <p:pic>
        <p:nvPicPr>
          <p:cNvPr id="3" name="Bild 1" descr="LS_15 PPT-Intro-1.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842293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agramme Gegenüberstellung">
    <p:spTree>
      <p:nvGrpSpPr>
        <p:cNvPr id="1" name=""/>
        <p:cNvGrpSpPr/>
        <p:nvPr/>
      </p:nvGrpSpPr>
      <p:grpSpPr>
        <a:xfrm>
          <a:off x="0" y="0"/>
          <a:ext cx="0" cy="0"/>
          <a:chOff x="0" y="0"/>
          <a:chExt cx="0" cy="0"/>
        </a:xfrm>
      </p:grpSpPr>
      <p:sp>
        <p:nvSpPr>
          <p:cNvPr id="9" name="Diagrammplatzhalter 7"/>
          <p:cNvSpPr>
            <a:spLocks noGrp="1"/>
          </p:cNvSpPr>
          <p:nvPr>
            <p:ph type="chart" sz="quarter" idx="14"/>
          </p:nvPr>
        </p:nvSpPr>
        <p:spPr>
          <a:xfrm>
            <a:off x="431800" y="3060000"/>
            <a:ext cx="3744913" cy="3578225"/>
          </a:xfrm>
          <a:prstGeom prst="rect">
            <a:avLst/>
          </a:prstGeom>
        </p:spPr>
        <p:txBody>
          <a:bodyPr vert="horz"/>
          <a:lstStyle>
            <a:lvl1pPr marL="0" indent="0" algn="ctr">
              <a:buNone/>
              <a:defRPr sz="2000"/>
            </a:lvl1pPr>
          </a:lstStyle>
          <a:p>
            <a:r>
              <a:rPr lang="de-DE" smtClean="0"/>
              <a:t>Diagramm durch Klicken auf Symbol hinzufügen</a:t>
            </a:r>
            <a:endParaRPr lang="de-DE" dirty="0"/>
          </a:p>
        </p:txBody>
      </p:sp>
      <p:sp>
        <p:nvSpPr>
          <p:cNvPr id="11" name="Diagrammplatzhalter 7"/>
          <p:cNvSpPr>
            <a:spLocks noGrp="1"/>
          </p:cNvSpPr>
          <p:nvPr>
            <p:ph type="chart" sz="quarter" idx="15"/>
          </p:nvPr>
        </p:nvSpPr>
        <p:spPr>
          <a:xfrm>
            <a:off x="5112000" y="3060000"/>
            <a:ext cx="3744913" cy="3578225"/>
          </a:xfrm>
          <a:prstGeom prst="rect">
            <a:avLst/>
          </a:prstGeom>
        </p:spPr>
        <p:txBody>
          <a:bodyPr vert="horz"/>
          <a:lstStyle>
            <a:lvl1pPr marL="0" indent="0" algn="ctr">
              <a:buNone/>
              <a:defRPr sz="2000"/>
            </a:lvl1pPr>
          </a:lstStyle>
          <a:p>
            <a:r>
              <a:rPr lang="de-DE" smtClean="0"/>
              <a:t>Diagramm durch Klicken auf Symbol hinzufügen</a:t>
            </a:r>
            <a:endParaRPr lang="de-DE" dirty="0"/>
          </a:p>
        </p:txBody>
      </p:sp>
      <p:sp>
        <p:nvSpPr>
          <p:cNvPr id="12" name="Titel 6"/>
          <p:cNvSpPr>
            <a:spLocks noGrp="1"/>
          </p:cNvSpPr>
          <p:nvPr>
            <p:ph type="title"/>
          </p:nvPr>
        </p:nvSpPr>
        <p:spPr>
          <a:xfrm>
            <a:off x="432000" y="1799999"/>
            <a:ext cx="8424000" cy="972000"/>
          </a:xfrm>
          <a:prstGeom prst="rect">
            <a:avLst/>
          </a:prstGeom>
        </p:spPr>
        <p:txBody>
          <a:bodyPr vert="horz" anchor="t"/>
          <a:lstStyle>
            <a:lvl1pPr algn="l">
              <a:lnSpc>
                <a:spcPct val="100000"/>
              </a:lnSpc>
              <a:defRPr sz="3200" b="1" baseline="0"/>
            </a:lvl1pPr>
          </a:lstStyle>
          <a:p>
            <a:r>
              <a:rPr lang="de-DE" smtClean="0"/>
              <a:t>Titelmasterformat durch Klicken bearbeiten</a:t>
            </a:r>
            <a:endParaRPr lang="de-DE" dirty="0"/>
          </a:p>
        </p:txBody>
      </p:sp>
    </p:spTree>
    <p:extLst>
      <p:ext uri="{BB962C8B-B14F-4D97-AF65-F5344CB8AC3E}">
        <p14:creationId xmlns:p14="http://schemas.microsoft.com/office/powerpoint/2010/main" val="2905459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elle">
    <p:spTree>
      <p:nvGrpSpPr>
        <p:cNvPr id="1" name=""/>
        <p:cNvGrpSpPr/>
        <p:nvPr/>
      </p:nvGrpSpPr>
      <p:grpSpPr>
        <a:xfrm>
          <a:off x="0" y="0"/>
          <a:ext cx="0" cy="0"/>
          <a:chOff x="0" y="0"/>
          <a:chExt cx="0" cy="0"/>
        </a:xfrm>
      </p:grpSpPr>
      <p:sp>
        <p:nvSpPr>
          <p:cNvPr id="3" name="Titel 6"/>
          <p:cNvSpPr>
            <a:spLocks noGrp="1"/>
          </p:cNvSpPr>
          <p:nvPr>
            <p:ph type="title"/>
          </p:nvPr>
        </p:nvSpPr>
        <p:spPr>
          <a:xfrm>
            <a:off x="432000" y="1799999"/>
            <a:ext cx="8280000" cy="972000"/>
          </a:xfrm>
          <a:prstGeom prst="rect">
            <a:avLst/>
          </a:prstGeom>
        </p:spPr>
        <p:txBody>
          <a:bodyPr vert="horz" anchor="t"/>
          <a:lstStyle>
            <a:lvl1pPr algn="l">
              <a:lnSpc>
                <a:spcPct val="100000"/>
              </a:lnSpc>
              <a:defRPr sz="3200" b="1" baseline="0"/>
            </a:lvl1pPr>
          </a:lstStyle>
          <a:p>
            <a:r>
              <a:rPr lang="de-DE" smtClean="0"/>
              <a:t>Titelmasterformat durch Klicken bearbeiten</a:t>
            </a:r>
            <a:endParaRPr lang="de-DE" dirty="0"/>
          </a:p>
        </p:txBody>
      </p:sp>
      <p:sp>
        <p:nvSpPr>
          <p:cNvPr id="7" name="Tabellenplatzhalter 5"/>
          <p:cNvSpPr>
            <a:spLocks noGrp="1"/>
          </p:cNvSpPr>
          <p:nvPr>
            <p:ph type="tbl" sz="quarter" idx="11"/>
          </p:nvPr>
        </p:nvSpPr>
        <p:spPr>
          <a:xfrm>
            <a:off x="431800" y="3060000"/>
            <a:ext cx="8280000" cy="3578225"/>
          </a:xfrm>
          <a:prstGeom prst="rect">
            <a:avLst/>
          </a:prstGeom>
        </p:spPr>
        <p:txBody>
          <a:bodyPr vert="horz"/>
          <a:lstStyle>
            <a:lvl1pPr marL="0" indent="0">
              <a:buNone/>
              <a:defRPr sz="2000"/>
            </a:lvl1pPr>
          </a:lstStyle>
          <a:p>
            <a:r>
              <a:rPr lang="de-DE" smtClean="0"/>
              <a:t>Tabelle durch Klicken auf Symbol hinzufügen</a:t>
            </a:r>
            <a:endParaRPr lang="de-DE" dirty="0"/>
          </a:p>
        </p:txBody>
      </p:sp>
    </p:spTree>
    <p:extLst>
      <p:ext uri="{BB962C8B-B14F-4D97-AF65-F5344CB8AC3E}">
        <p14:creationId xmlns:p14="http://schemas.microsoft.com/office/powerpoint/2010/main" val="2375087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etailfolie mit Bilder + Löwe">
    <p:spTree>
      <p:nvGrpSpPr>
        <p:cNvPr id="1" name=""/>
        <p:cNvGrpSpPr/>
        <p:nvPr/>
      </p:nvGrpSpPr>
      <p:grpSpPr>
        <a:xfrm>
          <a:off x="0" y="0"/>
          <a:ext cx="0" cy="0"/>
          <a:chOff x="0" y="0"/>
          <a:chExt cx="0" cy="0"/>
        </a:xfrm>
      </p:grpSpPr>
      <p:pic>
        <p:nvPicPr>
          <p:cNvPr id="14" name="Bild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Foliennummernplatzhalter 5"/>
          <p:cNvSpPr>
            <a:spLocks noGrp="1"/>
          </p:cNvSpPr>
          <p:nvPr>
            <p:ph type="sldNum" sz="quarter" idx="4"/>
          </p:nvPr>
        </p:nvSpPr>
        <p:spPr>
          <a:xfrm>
            <a:off x="7110000" y="5760000"/>
            <a:ext cx="1754421" cy="180000"/>
          </a:xfrm>
          <a:prstGeom prst="rect">
            <a:avLst/>
          </a:prstGeom>
        </p:spPr>
        <p:txBody>
          <a:bodyPr vert="horz" lIns="0" tIns="0" rIns="0" bIns="0" rtlCol="0" anchor="t"/>
          <a:lstStyle>
            <a:lvl1pPr algn="l">
              <a:defRPr sz="900">
                <a:solidFill>
                  <a:schemeClr val="tx1"/>
                </a:solidFill>
              </a:defRPr>
            </a:lvl1pPr>
          </a:lstStyle>
          <a:p>
            <a:r>
              <a:rPr lang="de-DE" dirty="0" smtClean="0"/>
              <a:t>Folie Nr. </a:t>
            </a:r>
            <a:fld id="{75312D03-E2A0-DD45-8A89-86DAA7106CAA}" type="slidenum">
              <a:rPr lang="de-DE" smtClean="0"/>
              <a:pPr/>
              <a:t>‹Nr.›</a:t>
            </a:fld>
            <a:endParaRPr lang="de-DE" dirty="0">
              <a:solidFill>
                <a:srgbClr val="000000"/>
              </a:solidFill>
            </a:endParaRPr>
          </a:p>
        </p:txBody>
      </p:sp>
      <p:sp>
        <p:nvSpPr>
          <p:cNvPr id="5" name="Datumsplatzhalter 10"/>
          <p:cNvSpPr>
            <a:spLocks noGrp="1"/>
          </p:cNvSpPr>
          <p:nvPr>
            <p:ph type="dt" sz="half" idx="2"/>
          </p:nvPr>
        </p:nvSpPr>
        <p:spPr>
          <a:xfrm>
            <a:off x="7109999" y="5940000"/>
            <a:ext cx="1754420" cy="186433"/>
          </a:xfrm>
          <a:prstGeom prst="rect">
            <a:avLst/>
          </a:prstGeom>
        </p:spPr>
        <p:txBody>
          <a:bodyPr vert="horz" lIns="0" tIns="0" rIns="0" bIns="0" rtlCol="0" anchor="t"/>
          <a:lstStyle>
            <a:lvl1pPr algn="l">
              <a:defRPr sz="900">
                <a:solidFill>
                  <a:srgbClr val="000000"/>
                </a:solidFill>
              </a:defRPr>
            </a:lvl1pPr>
          </a:lstStyle>
          <a:p>
            <a:fld id="{42970EDA-2183-450C-94A4-298F58646ED1}" type="datetime4">
              <a:rPr lang="de-AT" smtClean="0"/>
              <a:t>4. September 2019</a:t>
            </a:fld>
            <a:endParaRPr lang="de-DE" dirty="0"/>
          </a:p>
        </p:txBody>
      </p:sp>
      <p:sp>
        <p:nvSpPr>
          <p:cNvPr id="6" name="Fußzeilenplatzhalter 11"/>
          <p:cNvSpPr>
            <a:spLocks noGrp="1"/>
          </p:cNvSpPr>
          <p:nvPr>
            <p:ph type="ftr" sz="quarter" idx="3"/>
          </p:nvPr>
        </p:nvSpPr>
        <p:spPr>
          <a:xfrm>
            <a:off x="7109998" y="6173787"/>
            <a:ext cx="1754421" cy="460694"/>
          </a:xfrm>
          <a:prstGeom prst="rect">
            <a:avLst/>
          </a:prstGeom>
        </p:spPr>
        <p:txBody>
          <a:bodyPr vert="horz" lIns="0" tIns="0" rIns="0" bIns="0" rtlCol="0" anchor="t"/>
          <a:lstStyle>
            <a:lvl1pPr algn="l">
              <a:defRPr sz="900" b="1">
                <a:solidFill>
                  <a:srgbClr val="000000"/>
                </a:solidFill>
              </a:defRPr>
            </a:lvl1pPr>
          </a:lstStyle>
          <a:p>
            <a:r>
              <a:rPr lang="de-DE" smtClean="0"/>
              <a:t>Dienststellenbezeichnung, Name (akad. Grad, Vor- und Zuname) </a:t>
            </a:r>
            <a:endParaRPr lang="de-DE" dirty="0"/>
          </a:p>
        </p:txBody>
      </p:sp>
      <p:sp>
        <p:nvSpPr>
          <p:cNvPr id="7" name="Titel 6"/>
          <p:cNvSpPr>
            <a:spLocks noGrp="1"/>
          </p:cNvSpPr>
          <p:nvPr>
            <p:ph type="title"/>
          </p:nvPr>
        </p:nvSpPr>
        <p:spPr>
          <a:xfrm>
            <a:off x="432000" y="1799999"/>
            <a:ext cx="6120000" cy="972000"/>
          </a:xfrm>
          <a:prstGeom prst="rect">
            <a:avLst/>
          </a:prstGeom>
        </p:spPr>
        <p:txBody>
          <a:bodyPr vert="horz" anchor="t"/>
          <a:lstStyle>
            <a:lvl1pPr algn="l">
              <a:lnSpc>
                <a:spcPct val="100000"/>
              </a:lnSpc>
              <a:defRPr sz="3200" b="1" baseline="0"/>
            </a:lvl1pPr>
          </a:lstStyle>
          <a:p>
            <a:r>
              <a:rPr lang="de-DE" smtClean="0"/>
              <a:t>Titelmasterformat durch Klicken bearbeiten</a:t>
            </a:r>
            <a:endParaRPr lang="de-DE" dirty="0"/>
          </a:p>
        </p:txBody>
      </p:sp>
      <p:sp>
        <p:nvSpPr>
          <p:cNvPr id="8" name="Textplatzhalter 28"/>
          <p:cNvSpPr>
            <a:spLocks noGrp="1"/>
          </p:cNvSpPr>
          <p:nvPr>
            <p:ph type="body" sz="quarter" idx="10"/>
          </p:nvPr>
        </p:nvSpPr>
        <p:spPr>
          <a:xfrm>
            <a:off x="431800" y="3060000"/>
            <a:ext cx="6120000" cy="1620000"/>
          </a:xfrm>
          <a:prstGeom prst="rect">
            <a:avLst/>
          </a:prstGeom>
        </p:spPr>
        <p:txBody>
          <a:bodyPr/>
          <a:lstStyle>
            <a:lvl1pPr marL="0" indent="0">
              <a:buClr>
                <a:srgbClr val="C5000F"/>
              </a:buClr>
              <a:buSzPct val="150000"/>
              <a:buFont typeface="Arial Narrow"/>
              <a:buNone/>
              <a:defRPr sz="2000"/>
            </a:lvl1pPr>
            <a:lvl2pPr marL="742950" indent="-285750">
              <a:buClr>
                <a:schemeClr val="tx1"/>
              </a:buClr>
              <a:buSzPct val="100000"/>
              <a:buFont typeface="Arial Narrow"/>
              <a:buChar char="­"/>
              <a:defRPr sz="2200"/>
            </a:lvl2pPr>
            <a:lvl3pPr marL="1143000" indent="-228600">
              <a:buSzPct val="80000"/>
              <a:buFont typeface="Wingdings" charset="2"/>
              <a:buChar char="§"/>
              <a:defRPr sz="2000"/>
            </a:lvl3pPr>
          </a:lstStyle>
          <a:p>
            <a:pPr lvl="0"/>
            <a:r>
              <a:rPr lang="de-DE" smtClean="0"/>
              <a:t>Formatvorlagen des Textmasters bearbeiten</a:t>
            </a:r>
          </a:p>
        </p:txBody>
      </p:sp>
      <p:sp>
        <p:nvSpPr>
          <p:cNvPr id="10" name="Bildplatzhalter 9"/>
          <p:cNvSpPr>
            <a:spLocks noGrp="1"/>
          </p:cNvSpPr>
          <p:nvPr>
            <p:ph type="pic" sz="quarter" idx="11"/>
          </p:nvPr>
        </p:nvSpPr>
        <p:spPr>
          <a:xfrm>
            <a:off x="504825" y="4984828"/>
            <a:ext cx="1440000" cy="1440000"/>
          </a:xfrm>
          <a:prstGeom prst="rect">
            <a:avLst/>
          </a:prstGeom>
        </p:spPr>
        <p:txBody>
          <a:bodyPr vert="horz"/>
          <a:lstStyle>
            <a:lvl1pPr marL="0" indent="0">
              <a:buNone/>
              <a:defRPr sz="1400">
                <a:solidFill>
                  <a:schemeClr val="bg1">
                    <a:lumMod val="85000"/>
                  </a:schemeClr>
                </a:solidFill>
              </a:defRPr>
            </a:lvl1pPr>
          </a:lstStyle>
          <a:p>
            <a:r>
              <a:rPr lang="de-DE" smtClean="0"/>
              <a:t>Bild durch Klicken auf Symbol hinzufügen</a:t>
            </a:r>
            <a:endParaRPr lang="de-DE" dirty="0"/>
          </a:p>
        </p:txBody>
      </p:sp>
      <p:sp>
        <p:nvSpPr>
          <p:cNvPr id="11" name="Bildplatzhalter 9"/>
          <p:cNvSpPr>
            <a:spLocks noGrp="1"/>
          </p:cNvSpPr>
          <p:nvPr>
            <p:ph type="pic" sz="quarter" idx="12"/>
          </p:nvPr>
        </p:nvSpPr>
        <p:spPr>
          <a:xfrm>
            <a:off x="2040550" y="4984828"/>
            <a:ext cx="1440000" cy="1440000"/>
          </a:xfrm>
          <a:prstGeom prst="rect">
            <a:avLst/>
          </a:prstGeom>
        </p:spPr>
        <p:txBody>
          <a:bodyPr vert="horz"/>
          <a:lstStyle>
            <a:lvl1pPr marL="0" indent="0">
              <a:buNone/>
              <a:defRPr sz="1400">
                <a:solidFill>
                  <a:srgbClr val="D9D9D9"/>
                </a:solidFill>
              </a:defRPr>
            </a:lvl1pPr>
          </a:lstStyle>
          <a:p>
            <a:r>
              <a:rPr lang="de-DE" smtClean="0"/>
              <a:t>Bild durch Klicken auf Symbol hinzufügen</a:t>
            </a:r>
            <a:endParaRPr lang="de-DE" dirty="0"/>
          </a:p>
        </p:txBody>
      </p:sp>
      <p:sp>
        <p:nvSpPr>
          <p:cNvPr id="12" name="Bildplatzhalter 9"/>
          <p:cNvSpPr>
            <a:spLocks noGrp="1"/>
          </p:cNvSpPr>
          <p:nvPr>
            <p:ph type="pic" sz="quarter" idx="13"/>
          </p:nvPr>
        </p:nvSpPr>
        <p:spPr>
          <a:xfrm>
            <a:off x="3576275" y="4984828"/>
            <a:ext cx="1440000" cy="1440000"/>
          </a:xfrm>
          <a:prstGeom prst="rect">
            <a:avLst/>
          </a:prstGeom>
        </p:spPr>
        <p:txBody>
          <a:bodyPr vert="horz"/>
          <a:lstStyle>
            <a:lvl1pPr marL="0" indent="0">
              <a:buNone/>
              <a:defRPr sz="1400">
                <a:solidFill>
                  <a:srgbClr val="D9D9D9"/>
                </a:solidFill>
              </a:defRPr>
            </a:lvl1pPr>
          </a:lstStyle>
          <a:p>
            <a:r>
              <a:rPr lang="de-DE" smtClean="0"/>
              <a:t>Bild durch Klicken auf Symbol hinzufügen</a:t>
            </a:r>
            <a:endParaRPr lang="de-DE" dirty="0"/>
          </a:p>
        </p:txBody>
      </p:sp>
      <p:sp>
        <p:nvSpPr>
          <p:cNvPr id="13" name="Bildplatzhalter 9"/>
          <p:cNvSpPr>
            <a:spLocks noGrp="1"/>
          </p:cNvSpPr>
          <p:nvPr>
            <p:ph type="pic" sz="quarter" idx="14"/>
          </p:nvPr>
        </p:nvSpPr>
        <p:spPr>
          <a:xfrm>
            <a:off x="5112000" y="4984828"/>
            <a:ext cx="1440000" cy="1440000"/>
          </a:xfrm>
          <a:prstGeom prst="rect">
            <a:avLst/>
          </a:prstGeom>
        </p:spPr>
        <p:txBody>
          <a:bodyPr vert="horz"/>
          <a:lstStyle>
            <a:lvl1pPr marL="0" indent="0">
              <a:buNone/>
              <a:defRPr sz="1400">
                <a:solidFill>
                  <a:srgbClr val="D9D9D9"/>
                </a:solidFill>
              </a:defRPr>
            </a:lvl1pPr>
          </a:lstStyle>
          <a:p>
            <a:r>
              <a:rPr lang="de-DE" smtClean="0"/>
              <a:t>Bild durch Klicken auf Symbol hinzufügen</a:t>
            </a:r>
            <a:endParaRPr lang="de-DE" dirty="0"/>
          </a:p>
        </p:txBody>
      </p:sp>
    </p:spTree>
    <p:extLst>
      <p:ext uri="{BB962C8B-B14F-4D97-AF65-F5344CB8AC3E}">
        <p14:creationId xmlns:p14="http://schemas.microsoft.com/office/powerpoint/2010/main" val="3400977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etailfolie mit Bild">
    <p:spTree>
      <p:nvGrpSpPr>
        <p:cNvPr id="1" name=""/>
        <p:cNvGrpSpPr/>
        <p:nvPr/>
      </p:nvGrpSpPr>
      <p:grpSpPr>
        <a:xfrm>
          <a:off x="0" y="0"/>
          <a:ext cx="0" cy="0"/>
          <a:chOff x="0" y="0"/>
          <a:chExt cx="0" cy="0"/>
        </a:xfrm>
      </p:grpSpPr>
      <p:sp>
        <p:nvSpPr>
          <p:cNvPr id="3" name="Textplatzhalter 28"/>
          <p:cNvSpPr>
            <a:spLocks noGrp="1"/>
          </p:cNvSpPr>
          <p:nvPr>
            <p:ph type="body" sz="quarter" idx="11"/>
          </p:nvPr>
        </p:nvSpPr>
        <p:spPr>
          <a:xfrm>
            <a:off x="5112000" y="3060000"/>
            <a:ext cx="3750842" cy="3579312"/>
          </a:xfrm>
          <a:prstGeom prst="rect">
            <a:avLst/>
          </a:prstGeom>
        </p:spPr>
        <p:txBody>
          <a:bodyPr/>
          <a:lstStyle>
            <a:lvl1pPr marL="180000" indent="-180000">
              <a:buClr>
                <a:srgbClr val="D20A11"/>
              </a:buClr>
              <a:buSzPct val="100000"/>
              <a:buFont typeface="Wingdings" panose="05000000000000000000" pitchFamily="2" charset="2"/>
              <a:buChar char="§"/>
              <a:defRPr sz="2000"/>
            </a:lvl1pPr>
            <a:lvl2pPr marL="446088" indent="-179388">
              <a:buClr>
                <a:srgbClr val="D20A11"/>
              </a:buClr>
              <a:buSzPct val="100000"/>
              <a:buFont typeface="Aharoni" panose="02010803020104030203" pitchFamily="2" charset="-79"/>
              <a:buChar char="–"/>
              <a:defRPr sz="1800"/>
            </a:lvl2pPr>
            <a:lvl3pPr marL="628650" indent="-184150">
              <a:buSzPct val="80000"/>
              <a:buFont typeface="Aharoni" panose="02010803020104030203" pitchFamily="2" charset="-79"/>
              <a:buChar char="–"/>
              <a:defRPr sz="1600"/>
            </a:lvl3pPr>
          </a:lstStyle>
          <a:p>
            <a:pPr lvl="0"/>
            <a:r>
              <a:rPr lang="de-DE" smtClean="0"/>
              <a:t>Formatvorlagen des Textmasters bearbeiten</a:t>
            </a:r>
          </a:p>
          <a:p>
            <a:pPr lvl="1"/>
            <a:r>
              <a:rPr lang="de-DE" smtClean="0"/>
              <a:t>Zweite Ebene</a:t>
            </a:r>
          </a:p>
          <a:p>
            <a:pPr lvl="2"/>
            <a:r>
              <a:rPr lang="de-DE" smtClean="0"/>
              <a:t>Dritte Ebene</a:t>
            </a:r>
          </a:p>
        </p:txBody>
      </p:sp>
      <p:sp>
        <p:nvSpPr>
          <p:cNvPr id="4" name="Textplatzhalter 3"/>
          <p:cNvSpPr>
            <a:spLocks noGrp="1"/>
          </p:cNvSpPr>
          <p:nvPr>
            <p:ph type="body" sz="quarter" idx="13" hasCustomPrompt="1"/>
          </p:nvPr>
        </p:nvSpPr>
        <p:spPr>
          <a:xfrm>
            <a:off x="5117794" y="1800225"/>
            <a:ext cx="3744000" cy="971550"/>
          </a:xfrm>
          <a:prstGeom prst="rect">
            <a:avLst/>
          </a:prstGeom>
        </p:spPr>
        <p:txBody>
          <a:bodyPr vert="horz"/>
          <a:lstStyle>
            <a:lvl1pPr marL="0" indent="0">
              <a:buNone/>
              <a:defRPr b="1">
                <a:latin typeface="+mj-lt"/>
              </a:defRPr>
            </a:lvl1pPr>
          </a:lstStyle>
          <a:p>
            <a:pPr lvl="0"/>
            <a:r>
              <a:rPr lang="de-AT" dirty="0" smtClean="0"/>
              <a:t>Titel hinzufügen</a:t>
            </a:r>
            <a:endParaRPr lang="de-DE" dirty="0"/>
          </a:p>
        </p:txBody>
      </p:sp>
      <p:sp>
        <p:nvSpPr>
          <p:cNvPr id="9" name="Bildplatzhalter 7"/>
          <p:cNvSpPr>
            <a:spLocks noGrp="1"/>
          </p:cNvSpPr>
          <p:nvPr>
            <p:ph type="pic" sz="quarter" idx="14"/>
          </p:nvPr>
        </p:nvSpPr>
        <p:spPr>
          <a:xfrm>
            <a:off x="432000" y="1964508"/>
            <a:ext cx="3744913" cy="3743325"/>
          </a:xfrm>
          <a:prstGeom prst="rect">
            <a:avLst/>
          </a:prstGeom>
        </p:spPr>
        <p:txBody>
          <a:bodyPr vert="horz"/>
          <a:lstStyle>
            <a:lvl1pPr marL="0" indent="0">
              <a:buNone/>
              <a:defRPr sz="1400">
                <a:solidFill>
                  <a:srgbClr val="D9D9D9"/>
                </a:solidFill>
              </a:defRPr>
            </a:lvl1pPr>
          </a:lstStyle>
          <a:p>
            <a:r>
              <a:rPr lang="de-DE" smtClean="0"/>
              <a:t>Bild durch Klicken auf Symbol hinzufügen</a:t>
            </a:r>
            <a:endParaRPr lang="de-DE" dirty="0"/>
          </a:p>
        </p:txBody>
      </p:sp>
    </p:spTree>
    <p:extLst>
      <p:ext uri="{BB962C8B-B14F-4D97-AF65-F5344CB8AC3E}">
        <p14:creationId xmlns:p14="http://schemas.microsoft.com/office/powerpoint/2010/main" val="18713816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ldercollage">
    <p:spTree>
      <p:nvGrpSpPr>
        <p:cNvPr id="1" name=""/>
        <p:cNvGrpSpPr/>
        <p:nvPr/>
      </p:nvGrpSpPr>
      <p:grpSpPr>
        <a:xfrm>
          <a:off x="0" y="0"/>
          <a:ext cx="0" cy="0"/>
          <a:chOff x="0" y="0"/>
          <a:chExt cx="0" cy="0"/>
        </a:xfrm>
      </p:grpSpPr>
      <p:sp>
        <p:nvSpPr>
          <p:cNvPr id="6" name="Bildplatzhalter 4"/>
          <p:cNvSpPr>
            <a:spLocks noGrp="1"/>
          </p:cNvSpPr>
          <p:nvPr>
            <p:ph type="pic" sz="quarter" idx="11"/>
          </p:nvPr>
        </p:nvSpPr>
        <p:spPr>
          <a:xfrm>
            <a:off x="4112923" y="1800000"/>
            <a:ext cx="2340000" cy="2736528"/>
          </a:xfrm>
          <a:prstGeom prst="rect">
            <a:avLst/>
          </a:prstGeom>
        </p:spPr>
        <p:txBody>
          <a:bodyPr vert="horz"/>
          <a:lstStyle>
            <a:lvl1pPr marL="0" indent="0">
              <a:buNone/>
              <a:defRPr sz="1400">
                <a:solidFill>
                  <a:srgbClr val="D9D9D9"/>
                </a:solidFill>
              </a:defRPr>
            </a:lvl1pPr>
          </a:lstStyle>
          <a:p>
            <a:r>
              <a:rPr lang="de-DE" smtClean="0"/>
              <a:t>Bild durch Klicken auf Symbol hinzufügen</a:t>
            </a:r>
            <a:endParaRPr lang="de-DE" dirty="0"/>
          </a:p>
        </p:txBody>
      </p:sp>
      <p:sp>
        <p:nvSpPr>
          <p:cNvPr id="7" name="Bildplatzhalter 4"/>
          <p:cNvSpPr>
            <a:spLocks noGrp="1"/>
          </p:cNvSpPr>
          <p:nvPr>
            <p:ph type="pic" sz="quarter" idx="12"/>
          </p:nvPr>
        </p:nvSpPr>
        <p:spPr>
          <a:xfrm>
            <a:off x="6534000" y="1800000"/>
            <a:ext cx="2340000" cy="2736528"/>
          </a:xfrm>
          <a:prstGeom prst="rect">
            <a:avLst/>
          </a:prstGeom>
        </p:spPr>
        <p:txBody>
          <a:bodyPr vert="horz"/>
          <a:lstStyle>
            <a:lvl1pPr marL="0" indent="0">
              <a:buNone/>
              <a:defRPr sz="1400">
                <a:solidFill>
                  <a:srgbClr val="D9D9D9"/>
                </a:solidFill>
              </a:defRPr>
            </a:lvl1pPr>
          </a:lstStyle>
          <a:p>
            <a:r>
              <a:rPr lang="de-DE" smtClean="0"/>
              <a:t>Bild durch Klicken auf Symbol hinzufügen</a:t>
            </a:r>
            <a:endParaRPr lang="de-DE" dirty="0"/>
          </a:p>
        </p:txBody>
      </p:sp>
      <p:sp>
        <p:nvSpPr>
          <p:cNvPr id="8" name="Bildplatzhalter 4"/>
          <p:cNvSpPr>
            <a:spLocks noGrp="1"/>
          </p:cNvSpPr>
          <p:nvPr>
            <p:ph type="pic" sz="quarter" idx="13"/>
          </p:nvPr>
        </p:nvSpPr>
        <p:spPr>
          <a:xfrm>
            <a:off x="4112923" y="4611951"/>
            <a:ext cx="1530000" cy="1976050"/>
          </a:xfrm>
          <a:prstGeom prst="rect">
            <a:avLst/>
          </a:prstGeom>
        </p:spPr>
        <p:txBody>
          <a:bodyPr vert="horz"/>
          <a:lstStyle>
            <a:lvl1pPr marL="0" indent="0">
              <a:buNone/>
              <a:defRPr sz="1400">
                <a:solidFill>
                  <a:srgbClr val="D9D9D9"/>
                </a:solidFill>
              </a:defRPr>
            </a:lvl1pPr>
          </a:lstStyle>
          <a:p>
            <a:r>
              <a:rPr lang="de-DE" smtClean="0"/>
              <a:t>Bild durch Klicken auf Symbol hinzufügen</a:t>
            </a:r>
            <a:endParaRPr lang="de-DE" dirty="0"/>
          </a:p>
        </p:txBody>
      </p:sp>
      <p:sp>
        <p:nvSpPr>
          <p:cNvPr id="9" name="Bildplatzhalter 4"/>
          <p:cNvSpPr>
            <a:spLocks noGrp="1"/>
          </p:cNvSpPr>
          <p:nvPr>
            <p:ph type="pic" sz="quarter" idx="14"/>
          </p:nvPr>
        </p:nvSpPr>
        <p:spPr>
          <a:xfrm>
            <a:off x="5728462" y="4611951"/>
            <a:ext cx="1530000" cy="1976050"/>
          </a:xfrm>
          <a:prstGeom prst="rect">
            <a:avLst/>
          </a:prstGeom>
        </p:spPr>
        <p:txBody>
          <a:bodyPr vert="horz"/>
          <a:lstStyle>
            <a:lvl1pPr marL="0" indent="0">
              <a:buNone/>
              <a:defRPr sz="1400">
                <a:solidFill>
                  <a:srgbClr val="D9D9D9"/>
                </a:solidFill>
              </a:defRPr>
            </a:lvl1pPr>
          </a:lstStyle>
          <a:p>
            <a:r>
              <a:rPr lang="de-DE" smtClean="0"/>
              <a:t>Bild durch Klicken auf Symbol hinzufügen</a:t>
            </a:r>
            <a:endParaRPr lang="de-DE" dirty="0"/>
          </a:p>
        </p:txBody>
      </p:sp>
      <p:sp>
        <p:nvSpPr>
          <p:cNvPr id="10" name="Bildplatzhalter 4"/>
          <p:cNvSpPr>
            <a:spLocks noGrp="1"/>
          </p:cNvSpPr>
          <p:nvPr>
            <p:ph type="pic" sz="quarter" idx="15"/>
          </p:nvPr>
        </p:nvSpPr>
        <p:spPr>
          <a:xfrm>
            <a:off x="7344000" y="4611951"/>
            <a:ext cx="1530000" cy="1976050"/>
          </a:xfrm>
          <a:prstGeom prst="rect">
            <a:avLst/>
          </a:prstGeom>
        </p:spPr>
        <p:txBody>
          <a:bodyPr vert="horz"/>
          <a:lstStyle>
            <a:lvl1pPr marL="0" indent="0">
              <a:buNone/>
              <a:defRPr sz="1400">
                <a:solidFill>
                  <a:srgbClr val="D9D9D9"/>
                </a:solidFill>
              </a:defRPr>
            </a:lvl1pPr>
          </a:lstStyle>
          <a:p>
            <a:r>
              <a:rPr lang="de-DE" smtClean="0"/>
              <a:t>Bild durch Klicken auf Symbol hinzufügen</a:t>
            </a:r>
            <a:endParaRPr lang="de-DE" dirty="0"/>
          </a:p>
        </p:txBody>
      </p:sp>
      <p:sp>
        <p:nvSpPr>
          <p:cNvPr id="12" name="Bildplatzhalter 4"/>
          <p:cNvSpPr>
            <a:spLocks noGrp="1"/>
          </p:cNvSpPr>
          <p:nvPr>
            <p:ph type="pic" sz="quarter" idx="10"/>
          </p:nvPr>
        </p:nvSpPr>
        <p:spPr>
          <a:xfrm>
            <a:off x="271463" y="1800001"/>
            <a:ext cx="3772800" cy="4788000"/>
          </a:xfrm>
          <a:prstGeom prst="rect">
            <a:avLst/>
          </a:prstGeom>
        </p:spPr>
        <p:txBody>
          <a:bodyPr vert="horz"/>
          <a:lstStyle>
            <a:lvl1pPr marL="0" indent="0">
              <a:buNone/>
              <a:defRPr sz="1400">
                <a:solidFill>
                  <a:srgbClr val="D9D9D9"/>
                </a:solidFill>
              </a:defRPr>
            </a:lvl1pPr>
          </a:lstStyle>
          <a:p>
            <a:r>
              <a:rPr lang="de-DE" smtClean="0"/>
              <a:t>Bild durch Klicken auf Symbol hinzufügen</a:t>
            </a:r>
            <a:endParaRPr lang="de-DE" dirty="0"/>
          </a:p>
        </p:txBody>
      </p:sp>
    </p:spTree>
    <p:extLst>
      <p:ext uri="{BB962C8B-B14F-4D97-AF65-F5344CB8AC3E}">
        <p14:creationId xmlns:p14="http://schemas.microsoft.com/office/powerpoint/2010/main" val="3650105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inzelbild">
    <p:spTree>
      <p:nvGrpSpPr>
        <p:cNvPr id="1" name=""/>
        <p:cNvGrpSpPr/>
        <p:nvPr/>
      </p:nvGrpSpPr>
      <p:grpSpPr>
        <a:xfrm>
          <a:off x="0" y="0"/>
          <a:ext cx="0" cy="0"/>
          <a:chOff x="0" y="0"/>
          <a:chExt cx="0" cy="0"/>
        </a:xfrm>
      </p:grpSpPr>
      <p:sp>
        <p:nvSpPr>
          <p:cNvPr id="5" name="Bildplatzhalter 4"/>
          <p:cNvSpPr>
            <a:spLocks noGrp="1"/>
          </p:cNvSpPr>
          <p:nvPr>
            <p:ph type="pic" sz="quarter" idx="10"/>
          </p:nvPr>
        </p:nvSpPr>
        <p:spPr>
          <a:xfrm>
            <a:off x="270000" y="1800000"/>
            <a:ext cx="8604000" cy="4788000"/>
          </a:xfrm>
          <a:prstGeom prst="rect">
            <a:avLst/>
          </a:prstGeom>
        </p:spPr>
        <p:txBody>
          <a:bodyPr vert="horz"/>
          <a:lstStyle>
            <a:lvl1pPr marL="0" indent="0">
              <a:buNone/>
              <a:defRPr sz="1400">
                <a:solidFill>
                  <a:srgbClr val="D9D9D9"/>
                </a:solidFill>
              </a:defRPr>
            </a:lvl1pPr>
          </a:lstStyle>
          <a:p>
            <a:r>
              <a:rPr lang="de-DE" smtClean="0"/>
              <a:t>Bild durch Klicken auf Symbol hinzufügen</a:t>
            </a:r>
            <a:endParaRPr lang="de-DE" dirty="0"/>
          </a:p>
        </p:txBody>
      </p:sp>
    </p:spTree>
    <p:extLst>
      <p:ext uri="{BB962C8B-B14F-4D97-AF65-F5344CB8AC3E}">
        <p14:creationId xmlns:p14="http://schemas.microsoft.com/office/powerpoint/2010/main" val="868964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Introfolie 2">
    <p:spTree>
      <p:nvGrpSpPr>
        <p:cNvPr id="1" name=""/>
        <p:cNvGrpSpPr/>
        <p:nvPr/>
      </p:nvGrpSpPr>
      <p:grpSpPr>
        <a:xfrm>
          <a:off x="0" y="0"/>
          <a:ext cx="0" cy="0"/>
          <a:chOff x="0" y="0"/>
          <a:chExt cx="0" cy="0"/>
        </a:xfrm>
      </p:grpSpPr>
      <p:pic>
        <p:nvPicPr>
          <p:cNvPr id="3" name="Bild 1" descr="LS_15 PPT-Intro-2.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96513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elfolie">
    <p:spTree>
      <p:nvGrpSpPr>
        <p:cNvPr id="1" name=""/>
        <p:cNvGrpSpPr/>
        <p:nvPr/>
      </p:nvGrpSpPr>
      <p:grpSpPr>
        <a:xfrm>
          <a:off x="0" y="0"/>
          <a:ext cx="0" cy="0"/>
          <a:chOff x="0" y="0"/>
          <a:chExt cx="0" cy="0"/>
        </a:xfrm>
      </p:grpSpPr>
      <p:sp>
        <p:nvSpPr>
          <p:cNvPr id="6" name="Rechteck 5"/>
          <p:cNvSpPr/>
          <p:nvPr userDrawn="1"/>
        </p:nvSpPr>
        <p:spPr>
          <a:xfrm>
            <a:off x="0" y="1315590"/>
            <a:ext cx="9144000" cy="554937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8" name="Bild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el 6"/>
          <p:cNvSpPr>
            <a:spLocks noGrp="1"/>
          </p:cNvSpPr>
          <p:nvPr>
            <p:ph type="title"/>
          </p:nvPr>
        </p:nvSpPr>
        <p:spPr>
          <a:xfrm>
            <a:off x="432000" y="1800000"/>
            <a:ext cx="8424000" cy="2268000"/>
          </a:xfrm>
          <a:prstGeom prst="rect">
            <a:avLst/>
          </a:prstGeom>
        </p:spPr>
        <p:txBody>
          <a:bodyPr vert="horz" anchor="t"/>
          <a:lstStyle>
            <a:lvl1pPr algn="l">
              <a:lnSpc>
                <a:spcPct val="100000"/>
              </a:lnSpc>
              <a:defRPr sz="5000" b="1" baseline="0">
                <a:solidFill>
                  <a:schemeClr val="tx1"/>
                </a:solidFill>
              </a:defRPr>
            </a:lvl1pPr>
          </a:lstStyle>
          <a:p>
            <a:r>
              <a:rPr lang="de-DE" smtClean="0"/>
              <a:t>Titelmasterformat durch Klicken bearbeiten</a:t>
            </a:r>
            <a:endParaRPr lang="de-DE" dirty="0"/>
          </a:p>
        </p:txBody>
      </p:sp>
      <p:sp>
        <p:nvSpPr>
          <p:cNvPr id="14" name="Textplatzhalter 13"/>
          <p:cNvSpPr>
            <a:spLocks noGrp="1"/>
          </p:cNvSpPr>
          <p:nvPr>
            <p:ph type="body" sz="quarter" idx="10" hasCustomPrompt="1"/>
          </p:nvPr>
        </p:nvSpPr>
        <p:spPr>
          <a:xfrm>
            <a:off x="432000" y="4428000"/>
            <a:ext cx="8424000" cy="216000"/>
          </a:xfrm>
          <a:prstGeom prst="rect">
            <a:avLst/>
          </a:prstGeom>
        </p:spPr>
        <p:txBody>
          <a:bodyPr>
            <a:noAutofit/>
          </a:bodyPr>
          <a:lstStyle>
            <a:lvl1pPr marL="0" marR="0" indent="0" algn="l" defTabSz="457200" rtl="0" eaLnBrk="1" fontAlgn="auto" latinLnBrk="0" hangingPunct="1">
              <a:lnSpc>
                <a:spcPct val="100000"/>
              </a:lnSpc>
              <a:spcBef>
                <a:spcPts val="0"/>
              </a:spcBef>
              <a:spcAft>
                <a:spcPts val="600"/>
              </a:spcAft>
              <a:buClrTx/>
              <a:buSzTx/>
              <a:buFont typeface="Arial"/>
              <a:buNone/>
              <a:tabLst/>
              <a:defRPr lang="de-DE" sz="1400" b="0" i="0" u="none" strike="noStrike" baseline="0" smtClean="0">
                <a:solidFill>
                  <a:schemeClr val="tx1"/>
                </a:solidFill>
                <a:latin typeface="Trebuchet MS"/>
                <a:cs typeface="Trebuchet MS"/>
              </a:defRPr>
            </a:lvl1pPr>
          </a:lstStyle>
          <a:p>
            <a:pPr lvl="0"/>
            <a:r>
              <a:rPr lang="de-AT" dirty="0" smtClean="0"/>
              <a:t>Datum</a:t>
            </a:r>
          </a:p>
        </p:txBody>
      </p:sp>
      <p:sp>
        <p:nvSpPr>
          <p:cNvPr id="15" name="Textplatzhalter 13"/>
          <p:cNvSpPr>
            <a:spLocks noGrp="1"/>
          </p:cNvSpPr>
          <p:nvPr>
            <p:ph type="body" sz="quarter" idx="11" hasCustomPrompt="1"/>
          </p:nvPr>
        </p:nvSpPr>
        <p:spPr>
          <a:xfrm>
            <a:off x="431999" y="4716000"/>
            <a:ext cx="8424000" cy="450000"/>
          </a:xfrm>
          <a:prstGeom prst="rect">
            <a:avLst/>
          </a:prstGeom>
        </p:spPr>
        <p:txBody>
          <a:bodyPr>
            <a:noAutofit/>
          </a:bodyPr>
          <a:lstStyle>
            <a:lvl1pPr marL="0" marR="0" indent="0" algn="l" defTabSz="457200" rtl="0" eaLnBrk="1" fontAlgn="auto" latinLnBrk="0" hangingPunct="1">
              <a:lnSpc>
                <a:spcPct val="100000"/>
              </a:lnSpc>
              <a:spcBef>
                <a:spcPts val="0"/>
              </a:spcBef>
              <a:spcAft>
                <a:spcPts val="0"/>
              </a:spcAft>
              <a:buClrTx/>
              <a:buSzTx/>
              <a:buFont typeface="Arial"/>
              <a:buNone/>
              <a:tabLst/>
              <a:defRPr lang="de-DE" sz="1400" b="0" i="0" u="none" strike="noStrike" baseline="0" smtClean="0">
                <a:solidFill>
                  <a:schemeClr val="tx1"/>
                </a:solidFill>
                <a:latin typeface="Trebuchet MS"/>
                <a:cs typeface="Trebuchet MS"/>
              </a:defRPr>
            </a:lvl1pPr>
          </a:lstStyle>
          <a:p>
            <a:pPr lvl="0"/>
            <a:r>
              <a:rPr lang="de-AT" dirty="0" smtClean="0"/>
              <a:t>Dienststellenbezeichnung nach CD</a:t>
            </a:r>
          </a:p>
          <a:p>
            <a:pPr marL="0" marR="0" lvl="0" indent="0" algn="l" defTabSz="457200" rtl="0" eaLnBrk="1" fontAlgn="auto" latinLnBrk="0" hangingPunct="1">
              <a:lnSpc>
                <a:spcPct val="100000"/>
              </a:lnSpc>
              <a:spcBef>
                <a:spcPts val="0"/>
              </a:spcBef>
              <a:spcAft>
                <a:spcPts val="600"/>
              </a:spcAft>
              <a:buClrTx/>
              <a:buSzTx/>
              <a:buFont typeface="Arial"/>
              <a:buNone/>
              <a:tabLst/>
              <a:defRPr/>
            </a:pPr>
            <a:r>
              <a:rPr lang="de-AT" dirty="0" smtClean="0"/>
              <a:t>Dienststellenbezeichnung nach CD</a:t>
            </a:r>
          </a:p>
          <a:p>
            <a:pPr lvl="0"/>
            <a:endParaRPr lang="de-AT" dirty="0" smtClean="0"/>
          </a:p>
        </p:txBody>
      </p:sp>
      <p:sp>
        <p:nvSpPr>
          <p:cNvPr id="17" name="Textplatzhalter 13"/>
          <p:cNvSpPr>
            <a:spLocks noGrp="1"/>
          </p:cNvSpPr>
          <p:nvPr>
            <p:ph type="body" sz="quarter" idx="12" hasCustomPrompt="1"/>
          </p:nvPr>
        </p:nvSpPr>
        <p:spPr>
          <a:xfrm>
            <a:off x="431999" y="5256862"/>
            <a:ext cx="8424000" cy="1152000"/>
          </a:xfrm>
          <a:prstGeom prst="rect">
            <a:avLst/>
          </a:prstGeom>
        </p:spPr>
        <p:txBody>
          <a:bodyPr>
            <a:noAutofit/>
          </a:bodyPr>
          <a:lstStyle>
            <a:lvl1pPr marL="0" marR="0" indent="0" algn="l" defTabSz="457200" rtl="0" eaLnBrk="1" fontAlgn="auto" latinLnBrk="0" hangingPunct="1">
              <a:lnSpc>
                <a:spcPct val="100000"/>
              </a:lnSpc>
              <a:spcBef>
                <a:spcPts val="0"/>
              </a:spcBef>
              <a:spcAft>
                <a:spcPts val="600"/>
              </a:spcAft>
              <a:buClrTx/>
              <a:buSzTx/>
              <a:buFont typeface="Arial"/>
              <a:buNone/>
              <a:tabLst/>
              <a:defRPr lang="de-DE" sz="1400" b="1" i="0" u="none" strike="noStrike" baseline="0" smtClean="0">
                <a:solidFill>
                  <a:schemeClr val="tx1"/>
                </a:solidFill>
                <a:latin typeface="Trebuchet MS"/>
                <a:cs typeface="Trebuchet MS"/>
              </a:defRPr>
            </a:lvl1pPr>
          </a:lstStyle>
          <a:p>
            <a:pPr lvl="0"/>
            <a:r>
              <a:rPr lang="de-AT" dirty="0" smtClean="0"/>
              <a:t>Name (akad. Grad, Vor- und Zuname)</a:t>
            </a:r>
          </a:p>
        </p:txBody>
      </p:sp>
    </p:spTree>
    <p:extLst>
      <p:ext uri="{BB962C8B-B14F-4D97-AF65-F5344CB8AC3E}">
        <p14:creationId xmlns:p14="http://schemas.microsoft.com/office/powerpoint/2010/main" val="4171806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1_Titelfolie + Sponsoren">
    <p:spTree>
      <p:nvGrpSpPr>
        <p:cNvPr id="1" name=""/>
        <p:cNvGrpSpPr/>
        <p:nvPr/>
      </p:nvGrpSpPr>
      <p:grpSpPr>
        <a:xfrm>
          <a:off x="0" y="0"/>
          <a:ext cx="0" cy="0"/>
          <a:chOff x="0" y="0"/>
          <a:chExt cx="0" cy="0"/>
        </a:xfrm>
      </p:grpSpPr>
      <p:sp>
        <p:nvSpPr>
          <p:cNvPr id="9" name="Rechteck 8"/>
          <p:cNvSpPr/>
          <p:nvPr userDrawn="1"/>
        </p:nvSpPr>
        <p:spPr>
          <a:xfrm>
            <a:off x="0" y="1315590"/>
            <a:ext cx="9144000" cy="477537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10" name="Bild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el 6"/>
          <p:cNvSpPr>
            <a:spLocks noGrp="1"/>
          </p:cNvSpPr>
          <p:nvPr>
            <p:ph type="title"/>
          </p:nvPr>
        </p:nvSpPr>
        <p:spPr>
          <a:xfrm>
            <a:off x="432000" y="1800000"/>
            <a:ext cx="8424000" cy="2268000"/>
          </a:xfrm>
          <a:prstGeom prst="rect">
            <a:avLst/>
          </a:prstGeom>
        </p:spPr>
        <p:txBody>
          <a:bodyPr vert="horz" anchor="t"/>
          <a:lstStyle>
            <a:lvl1pPr algn="l">
              <a:lnSpc>
                <a:spcPct val="100000"/>
              </a:lnSpc>
              <a:defRPr sz="5000" b="1" baseline="0">
                <a:solidFill>
                  <a:schemeClr val="tx1"/>
                </a:solidFill>
              </a:defRPr>
            </a:lvl1pPr>
          </a:lstStyle>
          <a:p>
            <a:r>
              <a:rPr lang="de-DE" smtClean="0"/>
              <a:t>Titelmasterformat durch Klicken bearbeiten</a:t>
            </a:r>
            <a:endParaRPr lang="de-DE" dirty="0"/>
          </a:p>
        </p:txBody>
      </p:sp>
      <p:sp>
        <p:nvSpPr>
          <p:cNvPr id="14" name="Textplatzhalter 13"/>
          <p:cNvSpPr>
            <a:spLocks noGrp="1"/>
          </p:cNvSpPr>
          <p:nvPr>
            <p:ph type="body" sz="quarter" idx="10" hasCustomPrompt="1"/>
          </p:nvPr>
        </p:nvSpPr>
        <p:spPr>
          <a:xfrm>
            <a:off x="432000" y="4428000"/>
            <a:ext cx="8424000" cy="216000"/>
          </a:xfrm>
          <a:prstGeom prst="rect">
            <a:avLst/>
          </a:prstGeom>
        </p:spPr>
        <p:txBody>
          <a:bodyPr>
            <a:noAutofit/>
          </a:bodyPr>
          <a:lstStyle>
            <a:lvl1pPr marL="0" marR="0" indent="0" algn="l" defTabSz="457200" rtl="0" eaLnBrk="1" fontAlgn="auto" latinLnBrk="0" hangingPunct="1">
              <a:lnSpc>
                <a:spcPct val="100000"/>
              </a:lnSpc>
              <a:spcBef>
                <a:spcPts val="0"/>
              </a:spcBef>
              <a:spcAft>
                <a:spcPts val="600"/>
              </a:spcAft>
              <a:buClrTx/>
              <a:buSzTx/>
              <a:buFont typeface="Arial"/>
              <a:buNone/>
              <a:tabLst/>
              <a:defRPr lang="de-DE" sz="1400" b="0" i="0" u="none" strike="noStrike" baseline="0" smtClean="0">
                <a:solidFill>
                  <a:schemeClr val="tx1"/>
                </a:solidFill>
                <a:latin typeface="Trebuchet MS"/>
                <a:cs typeface="Trebuchet MS"/>
              </a:defRPr>
            </a:lvl1pPr>
          </a:lstStyle>
          <a:p>
            <a:pPr lvl="0"/>
            <a:r>
              <a:rPr lang="de-AT" dirty="0" smtClean="0"/>
              <a:t>Datum</a:t>
            </a:r>
          </a:p>
        </p:txBody>
      </p:sp>
      <p:sp>
        <p:nvSpPr>
          <p:cNvPr id="15" name="Textplatzhalter 13"/>
          <p:cNvSpPr>
            <a:spLocks noGrp="1"/>
          </p:cNvSpPr>
          <p:nvPr>
            <p:ph type="body" sz="quarter" idx="11" hasCustomPrompt="1"/>
          </p:nvPr>
        </p:nvSpPr>
        <p:spPr>
          <a:xfrm>
            <a:off x="431999" y="4716000"/>
            <a:ext cx="8424000" cy="450000"/>
          </a:xfrm>
          <a:prstGeom prst="rect">
            <a:avLst/>
          </a:prstGeom>
        </p:spPr>
        <p:txBody>
          <a:bodyPr>
            <a:noAutofit/>
          </a:bodyPr>
          <a:lstStyle>
            <a:lvl1pPr marL="0" marR="0" indent="0" algn="l" defTabSz="457200" rtl="0" eaLnBrk="1" fontAlgn="auto" latinLnBrk="0" hangingPunct="1">
              <a:lnSpc>
                <a:spcPct val="100000"/>
              </a:lnSpc>
              <a:spcBef>
                <a:spcPts val="0"/>
              </a:spcBef>
              <a:spcAft>
                <a:spcPts val="0"/>
              </a:spcAft>
              <a:buClrTx/>
              <a:buSzTx/>
              <a:buFont typeface="Arial"/>
              <a:buNone/>
              <a:tabLst/>
              <a:defRPr lang="de-DE" sz="1400" b="0" i="0" u="none" strike="noStrike" baseline="0" smtClean="0">
                <a:solidFill>
                  <a:schemeClr val="tx1"/>
                </a:solidFill>
                <a:latin typeface="Trebuchet MS"/>
                <a:cs typeface="Trebuchet MS"/>
              </a:defRPr>
            </a:lvl1pPr>
          </a:lstStyle>
          <a:p>
            <a:pPr lvl="0"/>
            <a:r>
              <a:rPr lang="de-AT" dirty="0" smtClean="0"/>
              <a:t>Dienststellenbezeichnung nach CD</a:t>
            </a:r>
          </a:p>
          <a:p>
            <a:pPr marL="0" marR="0" lvl="0" indent="0" algn="l" defTabSz="457200" rtl="0" eaLnBrk="1" fontAlgn="auto" latinLnBrk="0" hangingPunct="1">
              <a:lnSpc>
                <a:spcPct val="100000"/>
              </a:lnSpc>
              <a:spcBef>
                <a:spcPts val="0"/>
              </a:spcBef>
              <a:spcAft>
                <a:spcPts val="600"/>
              </a:spcAft>
              <a:buClrTx/>
              <a:buSzTx/>
              <a:buFont typeface="Arial"/>
              <a:buNone/>
              <a:tabLst/>
              <a:defRPr/>
            </a:pPr>
            <a:r>
              <a:rPr lang="de-AT" dirty="0" smtClean="0"/>
              <a:t>Dienststellenbezeichnung nach CD</a:t>
            </a:r>
          </a:p>
          <a:p>
            <a:pPr lvl="0"/>
            <a:endParaRPr lang="de-AT" dirty="0" smtClean="0"/>
          </a:p>
        </p:txBody>
      </p:sp>
      <p:sp>
        <p:nvSpPr>
          <p:cNvPr id="17" name="Textplatzhalter 13"/>
          <p:cNvSpPr>
            <a:spLocks noGrp="1"/>
          </p:cNvSpPr>
          <p:nvPr>
            <p:ph type="body" sz="quarter" idx="12" hasCustomPrompt="1"/>
          </p:nvPr>
        </p:nvSpPr>
        <p:spPr>
          <a:xfrm>
            <a:off x="431999" y="5256862"/>
            <a:ext cx="8424000" cy="540000"/>
          </a:xfrm>
          <a:prstGeom prst="rect">
            <a:avLst/>
          </a:prstGeom>
        </p:spPr>
        <p:txBody>
          <a:bodyPr>
            <a:noAutofit/>
          </a:bodyPr>
          <a:lstStyle>
            <a:lvl1pPr marL="0" marR="0" indent="0" algn="l" defTabSz="457200" rtl="0" eaLnBrk="1" fontAlgn="auto" latinLnBrk="0" hangingPunct="1">
              <a:lnSpc>
                <a:spcPct val="100000"/>
              </a:lnSpc>
              <a:spcBef>
                <a:spcPts val="0"/>
              </a:spcBef>
              <a:spcAft>
                <a:spcPts val="600"/>
              </a:spcAft>
              <a:buClrTx/>
              <a:buSzTx/>
              <a:buFont typeface="Arial"/>
              <a:buNone/>
              <a:tabLst/>
              <a:defRPr lang="de-DE" sz="1400" b="1" i="0" u="none" strike="noStrike" baseline="0" smtClean="0">
                <a:solidFill>
                  <a:schemeClr val="tx1"/>
                </a:solidFill>
                <a:latin typeface="Trebuchet MS"/>
                <a:cs typeface="Trebuchet MS"/>
              </a:defRPr>
            </a:lvl1pPr>
          </a:lstStyle>
          <a:p>
            <a:pPr lvl="0"/>
            <a:r>
              <a:rPr lang="de-AT" dirty="0" smtClean="0"/>
              <a:t>Name (akad. Grad, Vor- und Zuname)</a:t>
            </a:r>
          </a:p>
        </p:txBody>
      </p:sp>
    </p:spTree>
    <p:extLst>
      <p:ext uri="{BB962C8B-B14F-4D97-AF65-F5344CB8AC3E}">
        <p14:creationId xmlns:p14="http://schemas.microsoft.com/office/powerpoint/2010/main" val="1338891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Detailfolie + Fußzeile + Löwe">
    <p:spTree>
      <p:nvGrpSpPr>
        <p:cNvPr id="1" name=""/>
        <p:cNvGrpSpPr/>
        <p:nvPr/>
      </p:nvGrpSpPr>
      <p:grpSpPr>
        <a:xfrm>
          <a:off x="0" y="0"/>
          <a:ext cx="0" cy="0"/>
          <a:chOff x="0" y="0"/>
          <a:chExt cx="0" cy="0"/>
        </a:xfrm>
      </p:grpSpPr>
      <p:pic>
        <p:nvPicPr>
          <p:cNvPr id="26" name="Bild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7" name="Foliennummernplatzhalter 5"/>
          <p:cNvSpPr>
            <a:spLocks noGrp="1"/>
          </p:cNvSpPr>
          <p:nvPr>
            <p:ph type="sldNum" sz="quarter" idx="4"/>
          </p:nvPr>
        </p:nvSpPr>
        <p:spPr>
          <a:xfrm>
            <a:off x="7110000" y="5760000"/>
            <a:ext cx="1754421" cy="180000"/>
          </a:xfrm>
          <a:prstGeom prst="rect">
            <a:avLst/>
          </a:prstGeom>
        </p:spPr>
        <p:txBody>
          <a:bodyPr vert="horz" lIns="0" tIns="0" rIns="0" bIns="0" rtlCol="0" anchor="t"/>
          <a:lstStyle>
            <a:lvl1pPr algn="l">
              <a:defRPr sz="900">
                <a:solidFill>
                  <a:schemeClr val="tx1"/>
                </a:solidFill>
              </a:defRPr>
            </a:lvl1pPr>
          </a:lstStyle>
          <a:p>
            <a:r>
              <a:rPr lang="de-DE" dirty="0" smtClean="0"/>
              <a:t>Folie Nr. </a:t>
            </a:r>
            <a:fld id="{75312D03-E2A0-DD45-8A89-86DAA7106CAA}" type="slidenum">
              <a:rPr lang="de-DE" smtClean="0"/>
              <a:pPr/>
              <a:t>‹Nr.›</a:t>
            </a:fld>
            <a:endParaRPr lang="de-DE" dirty="0">
              <a:solidFill>
                <a:srgbClr val="000000"/>
              </a:solidFill>
            </a:endParaRPr>
          </a:p>
        </p:txBody>
      </p:sp>
      <p:sp>
        <p:nvSpPr>
          <p:cNvPr id="21" name="Datumsplatzhalter 10"/>
          <p:cNvSpPr>
            <a:spLocks noGrp="1"/>
          </p:cNvSpPr>
          <p:nvPr>
            <p:ph type="dt" sz="half" idx="2"/>
          </p:nvPr>
        </p:nvSpPr>
        <p:spPr>
          <a:xfrm>
            <a:off x="7109999" y="5940000"/>
            <a:ext cx="1754420" cy="186433"/>
          </a:xfrm>
          <a:prstGeom prst="rect">
            <a:avLst/>
          </a:prstGeom>
        </p:spPr>
        <p:txBody>
          <a:bodyPr vert="horz" lIns="0" tIns="0" rIns="0" bIns="0" rtlCol="0" anchor="t"/>
          <a:lstStyle>
            <a:lvl1pPr algn="l">
              <a:defRPr sz="900">
                <a:solidFill>
                  <a:srgbClr val="000000"/>
                </a:solidFill>
              </a:defRPr>
            </a:lvl1pPr>
          </a:lstStyle>
          <a:p>
            <a:fld id="{7EDDBCAC-36C2-47C1-97B4-19F305A052ED}" type="datetime4">
              <a:rPr lang="de-AT" smtClean="0"/>
              <a:t>4. September 2019</a:t>
            </a:fld>
            <a:endParaRPr lang="de-DE" dirty="0"/>
          </a:p>
        </p:txBody>
      </p:sp>
      <p:sp>
        <p:nvSpPr>
          <p:cNvPr id="25" name="Fußzeilenplatzhalter 11"/>
          <p:cNvSpPr>
            <a:spLocks noGrp="1"/>
          </p:cNvSpPr>
          <p:nvPr>
            <p:ph type="ftr" sz="quarter" idx="3"/>
          </p:nvPr>
        </p:nvSpPr>
        <p:spPr>
          <a:xfrm>
            <a:off x="7109998" y="6173787"/>
            <a:ext cx="1754421" cy="460694"/>
          </a:xfrm>
          <a:prstGeom prst="rect">
            <a:avLst/>
          </a:prstGeom>
        </p:spPr>
        <p:txBody>
          <a:bodyPr vert="horz" lIns="0" tIns="0" rIns="0" bIns="0" rtlCol="0" anchor="t"/>
          <a:lstStyle>
            <a:lvl1pPr algn="l">
              <a:defRPr sz="900" b="1">
                <a:solidFill>
                  <a:srgbClr val="000000"/>
                </a:solidFill>
              </a:defRPr>
            </a:lvl1pPr>
          </a:lstStyle>
          <a:p>
            <a:r>
              <a:rPr lang="de-DE" smtClean="0"/>
              <a:t>Dienststellenbezeichnung, Name (akad. Grad, Vor- und Zuname) </a:t>
            </a:r>
            <a:endParaRPr lang="de-DE" dirty="0"/>
          </a:p>
        </p:txBody>
      </p:sp>
      <p:sp>
        <p:nvSpPr>
          <p:cNvPr id="27" name="Titel 6"/>
          <p:cNvSpPr>
            <a:spLocks noGrp="1"/>
          </p:cNvSpPr>
          <p:nvPr>
            <p:ph type="title"/>
          </p:nvPr>
        </p:nvSpPr>
        <p:spPr>
          <a:xfrm>
            <a:off x="432000" y="1799999"/>
            <a:ext cx="6120000" cy="972000"/>
          </a:xfrm>
          <a:prstGeom prst="rect">
            <a:avLst/>
          </a:prstGeom>
        </p:spPr>
        <p:txBody>
          <a:bodyPr vert="horz" anchor="t"/>
          <a:lstStyle>
            <a:lvl1pPr algn="l">
              <a:lnSpc>
                <a:spcPct val="100000"/>
              </a:lnSpc>
              <a:defRPr sz="3200" b="1" baseline="0"/>
            </a:lvl1pPr>
          </a:lstStyle>
          <a:p>
            <a:r>
              <a:rPr lang="de-DE" smtClean="0"/>
              <a:t>Titelmasterformat durch Klicken bearbeiten</a:t>
            </a:r>
            <a:endParaRPr lang="de-DE" dirty="0"/>
          </a:p>
        </p:txBody>
      </p:sp>
      <p:sp>
        <p:nvSpPr>
          <p:cNvPr id="29" name="Textplatzhalter 28"/>
          <p:cNvSpPr>
            <a:spLocks noGrp="1"/>
          </p:cNvSpPr>
          <p:nvPr>
            <p:ph type="body" sz="quarter" idx="10"/>
          </p:nvPr>
        </p:nvSpPr>
        <p:spPr>
          <a:xfrm>
            <a:off x="431800" y="3060000"/>
            <a:ext cx="6120000" cy="3579312"/>
          </a:xfrm>
          <a:prstGeom prst="rect">
            <a:avLst/>
          </a:prstGeom>
        </p:spPr>
        <p:txBody>
          <a:bodyPr/>
          <a:lstStyle>
            <a:lvl1pPr marL="182563" indent="-182563">
              <a:buClr>
                <a:srgbClr val="D20A11"/>
              </a:buClr>
              <a:buSzPct val="100000"/>
              <a:buFont typeface="Wingdings" panose="05000000000000000000" pitchFamily="2" charset="2"/>
              <a:buChar char="§"/>
              <a:defRPr sz="2000"/>
            </a:lvl1pPr>
            <a:lvl2pPr marL="444500" indent="-174625" defTabSz="444500">
              <a:buClr>
                <a:srgbClr val="D20A11"/>
              </a:buClr>
              <a:buSzPct val="100000"/>
              <a:buFont typeface="Aharoni" panose="02010803020104030203" pitchFamily="2" charset="-79"/>
              <a:buChar char="–"/>
              <a:defRPr sz="1800"/>
            </a:lvl2pPr>
            <a:lvl3pPr marL="628650" indent="-184150" defTabSz="441325">
              <a:buSzPct val="80000"/>
              <a:buFont typeface="Aharoni" panose="02010803020104030203" pitchFamily="2" charset="-79"/>
              <a:buChar char="–"/>
              <a:defRPr sz="1600"/>
            </a:lvl3pPr>
          </a:lstStyle>
          <a:p>
            <a:pPr lvl="0"/>
            <a:r>
              <a:rPr lang="de-DE" smtClean="0"/>
              <a:t>Formatvorlagen des Textmasters bearbeiten</a:t>
            </a:r>
          </a:p>
          <a:p>
            <a:pPr lvl="1"/>
            <a:r>
              <a:rPr lang="de-DE" smtClean="0"/>
              <a:t>Zweite Ebene</a:t>
            </a:r>
          </a:p>
          <a:p>
            <a:pPr lvl="2"/>
            <a:r>
              <a:rPr lang="de-DE" smtClean="0"/>
              <a:t>Dritte Ebene</a:t>
            </a:r>
          </a:p>
        </p:txBody>
      </p:sp>
    </p:spTree>
    <p:extLst>
      <p:ext uri="{BB962C8B-B14F-4D97-AF65-F5344CB8AC3E}">
        <p14:creationId xmlns:p14="http://schemas.microsoft.com/office/powerpoint/2010/main" val="3098944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etailfolie">
    <p:spTree>
      <p:nvGrpSpPr>
        <p:cNvPr id="1" name=""/>
        <p:cNvGrpSpPr/>
        <p:nvPr/>
      </p:nvGrpSpPr>
      <p:grpSpPr>
        <a:xfrm>
          <a:off x="0" y="0"/>
          <a:ext cx="0" cy="0"/>
          <a:chOff x="0" y="0"/>
          <a:chExt cx="0" cy="0"/>
        </a:xfrm>
      </p:grpSpPr>
      <p:sp>
        <p:nvSpPr>
          <p:cNvPr id="27" name="Titel 6"/>
          <p:cNvSpPr>
            <a:spLocks noGrp="1"/>
          </p:cNvSpPr>
          <p:nvPr>
            <p:ph type="title"/>
          </p:nvPr>
        </p:nvSpPr>
        <p:spPr>
          <a:xfrm>
            <a:off x="432000" y="1799999"/>
            <a:ext cx="8424000" cy="972000"/>
          </a:xfrm>
          <a:prstGeom prst="rect">
            <a:avLst/>
          </a:prstGeom>
        </p:spPr>
        <p:txBody>
          <a:bodyPr vert="horz" anchor="t"/>
          <a:lstStyle>
            <a:lvl1pPr algn="l">
              <a:lnSpc>
                <a:spcPct val="100000"/>
              </a:lnSpc>
              <a:defRPr sz="3200" b="1" baseline="0"/>
            </a:lvl1pPr>
          </a:lstStyle>
          <a:p>
            <a:r>
              <a:rPr lang="de-DE" smtClean="0"/>
              <a:t>Titelmasterformat durch Klicken bearbeiten</a:t>
            </a:r>
            <a:endParaRPr lang="de-DE" dirty="0"/>
          </a:p>
        </p:txBody>
      </p:sp>
      <p:sp>
        <p:nvSpPr>
          <p:cNvPr id="29" name="Textplatzhalter 28"/>
          <p:cNvSpPr>
            <a:spLocks noGrp="1"/>
          </p:cNvSpPr>
          <p:nvPr>
            <p:ph type="body" sz="quarter" idx="10"/>
          </p:nvPr>
        </p:nvSpPr>
        <p:spPr>
          <a:xfrm>
            <a:off x="431800" y="3060000"/>
            <a:ext cx="8424000" cy="3579312"/>
          </a:xfrm>
          <a:prstGeom prst="rect">
            <a:avLst/>
          </a:prstGeom>
        </p:spPr>
        <p:txBody>
          <a:bodyPr/>
          <a:lstStyle>
            <a:lvl1pPr marL="182563" indent="-182563">
              <a:buClr>
                <a:srgbClr val="D20A11"/>
              </a:buClr>
              <a:buSzPct val="100000"/>
              <a:buFont typeface="Wingdings" panose="05000000000000000000" pitchFamily="2" charset="2"/>
              <a:buChar char="§"/>
              <a:defRPr sz="2000"/>
            </a:lvl1pPr>
            <a:lvl2pPr marL="444500" indent="-174625">
              <a:buClr>
                <a:srgbClr val="D20A11"/>
              </a:buClr>
              <a:buSzPct val="100000"/>
              <a:buFont typeface="Aharoni" panose="02010803020104030203" pitchFamily="2" charset="-79"/>
              <a:buChar char="–"/>
              <a:defRPr sz="1800"/>
            </a:lvl2pPr>
            <a:lvl3pPr marL="627063" indent="-179388">
              <a:buSzPct val="80000"/>
              <a:buFont typeface="Aharoni" panose="02010803020104030203" pitchFamily="2" charset="-79"/>
              <a:buChar char="–"/>
              <a:defRPr sz="1600"/>
            </a:lvl3pPr>
          </a:lstStyle>
          <a:p>
            <a:pPr lvl="0"/>
            <a:r>
              <a:rPr lang="de-DE" smtClean="0"/>
              <a:t>Formatvorlagen des Textmasters bearbeiten</a:t>
            </a:r>
          </a:p>
          <a:p>
            <a:pPr lvl="1"/>
            <a:r>
              <a:rPr lang="de-DE" smtClean="0"/>
              <a:t>Zweite Ebene</a:t>
            </a:r>
          </a:p>
          <a:p>
            <a:pPr lvl="2"/>
            <a:r>
              <a:rPr lang="de-DE" smtClean="0"/>
              <a:t>Dritte Ebene</a:t>
            </a:r>
          </a:p>
        </p:txBody>
      </p:sp>
    </p:spTree>
    <p:extLst>
      <p:ext uri="{BB962C8B-B14F-4D97-AF65-F5344CB8AC3E}">
        <p14:creationId xmlns:p14="http://schemas.microsoft.com/office/powerpoint/2010/main" val="1256541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etailfolie_einzeilig">
    <p:spTree>
      <p:nvGrpSpPr>
        <p:cNvPr id="1" name=""/>
        <p:cNvGrpSpPr/>
        <p:nvPr/>
      </p:nvGrpSpPr>
      <p:grpSpPr>
        <a:xfrm>
          <a:off x="0" y="0"/>
          <a:ext cx="0" cy="0"/>
          <a:chOff x="0" y="0"/>
          <a:chExt cx="0" cy="0"/>
        </a:xfrm>
      </p:grpSpPr>
      <p:sp>
        <p:nvSpPr>
          <p:cNvPr id="27" name="Titel 6"/>
          <p:cNvSpPr>
            <a:spLocks noGrp="1"/>
          </p:cNvSpPr>
          <p:nvPr>
            <p:ph type="title"/>
          </p:nvPr>
        </p:nvSpPr>
        <p:spPr>
          <a:xfrm>
            <a:off x="432000" y="1799999"/>
            <a:ext cx="8424000" cy="530507"/>
          </a:xfrm>
          <a:prstGeom prst="rect">
            <a:avLst/>
          </a:prstGeom>
        </p:spPr>
        <p:txBody>
          <a:bodyPr vert="horz" anchor="t"/>
          <a:lstStyle>
            <a:lvl1pPr algn="l">
              <a:lnSpc>
                <a:spcPct val="100000"/>
              </a:lnSpc>
              <a:defRPr sz="3200" b="1" baseline="0"/>
            </a:lvl1pPr>
          </a:lstStyle>
          <a:p>
            <a:r>
              <a:rPr lang="de-DE" smtClean="0"/>
              <a:t>Titelmasterformat durch Klicken bearbeiten</a:t>
            </a:r>
            <a:endParaRPr lang="de-DE" dirty="0"/>
          </a:p>
        </p:txBody>
      </p:sp>
      <p:sp>
        <p:nvSpPr>
          <p:cNvPr id="29" name="Textplatzhalter 28"/>
          <p:cNvSpPr>
            <a:spLocks noGrp="1"/>
          </p:cNvSpPr>
          <p:nvPr>
            <p:ph type="body" sz="quarter" idx="10"/>
          </p:nvPr>
        </p:nvSpPr>
        <p:spPr>
          <a:xfrm>
            <a:off x="431800" y="2613727"/>
            <a:ext cx="8424000" cy="4025585"/>
          </a:xfrm>
          <a:prstGeom prst="rect">
            <a:avLst/>
          </a:prstGeom>
        </p:spPr>
        <p:txBody>
          <a:bodyPr/>
          <a:lstStyle>
            <a:lvl1pPr marL="182563" indent="-182563">
              <a:buClr>
                <a:srgbClr val="D20A11"/>
              </a:buClr>
              <a:buSzPct val="100000"/>
              <a:buFont typeface="Wingdings" panose="05000000000000000000" pitchFamily="2" charset="2"/>
              <a:buChar char="§"/>
              <a:defRPr sz="2000"/>
            </a:lvl1pPr>
            <a:lvl2pPr marL="444500" indent="-174625">
              <a:buClr>
                <a:srgbClr val="D20A11"/>
              </a:buClr>
              <a:buSzPct val="100000"/>
              <a:buFont typeface="Aharoni" panose="02010803020104030203" pitchFamily="2" charset="-79"/>
              <a:buChar char="–"/>
              <a:defRPr sz="1800"/>
            </a:lvl2pPr>
            <a:lvl3pPr marL="627063" indent="-179388">
              <a:buSzPct val="80000"/>
              <a:buFont typeface="Aharoni" panose="02010803020104030203" pitchFamily="2" charset="-79"/>
              <a:buChar char="–"/>
              <a:defRPr sz="1600"/>
            </a:lvl3pPr>
          </a:lstStyle>
          <a:p>
            <a:pPr lvl="0"/>
            <a:r>
              <a:rPr lang="de-DE" smtClean="0"/>
              <a:t>Formatvorlagen des Textmasters bearbeiten</a:t>
            </a:r>
          </a:p>
          <a:p>
            <a:pPr lvl="1"/>
            <a:r>
              <a:rPr lang="de-DE" smtClean="0"/>
              <a:t>Zweite Ebene</a:t>
            </a:r>
          </a:p>
          <a:p>
            <a:pPr lvl="2"/>
            <a:r>
              <a:rPr lang="de-DE" smtClean="0"/>
              <a:t>Dritte Ebene</a:t>
            </a:r>
          </a:p>
        </p:txBody>
      </p:sp>
    </p:spTree>
    <p:extLst>
      <p:ext uri="{BB962C8B-B14F-4D97-AF65-F5344CB8AC3E}">
        <p14:creationId xmlns:p14="http://schemas.microsoft.com/office/powerpoint/2010/main" val="420312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etailfolie 2-spaltig">
    <p:spTree>
      <p:nvGrpSpPr>
        <p:cNvPr id="1" name=""/>
        <p:cNvGrpSpPr/>
        <p:nvPr/>
      </p:nvGrpSpPr>
      <p:grpSpPr>
        <a:xfrm>
          <a:off x="0" y="0"/>
          <a:ext cx="0" cy="0"/>
          <a:chOff x="0" y="0"/>
          <a:chExt cx="0" cy="0"/>
        </a:xfrm>
      </p:grpSpPr>
      <p:sp>
        <p:nvSpPr>
          <p:cNvPr id="5" name="Textplatzhalter 28"/>
          <p:cNvSpPr>
            <a:spLocks noGrp="1"/>
          </p:cNvSpPr>
          <p:nvPr>
            <p:ph type="body" sz="quarter" idx="10"/>
          </p:nvPr>
        </p:nvSpPr>
        <p:spPr>
          <a:xfrm>
            <a:off x="431800" y="3060000"/>
            <a:ext cx="3744913" cy="3579312"/>
          </a:xfrm>
          <a:prstGeom prst="rect">
            <a:avLst/>
          </a:prstGeom>
        </p:spPr>
        <p:txBody>
          <a:bodyPr/>
          <a:lstStyle>
            <a:lvl1pPr marL="180000" indent="-180000">
              <a:buClr>
                <a:srgbClr val="D20A11"/>
              </a:buClr>
              <a:buSzPct val="100000"/>
              <a:buFont typeface="Wingdings" panose="05000000000000000000" pitchFamily="2" charset="2"/>
              <a:buChar char="§"/>
              <a:defRPr sz="2000"/>
            </a:lvl1pPr>
            <a:lvl2pPr marL="446088" indent="-179388">
              <a:buClr>
                <a:srgbClr val="D20A11"/>
              </a:buClr>
              <a:buSzPct val="100000"/>
              <a:buFont typeface="Aharoni" panose="02010803020104030203" pitchFamily="2" charset="-79"/>
              <a:buChar char="–"/>
              <a:defRPr sz="1800"/>
            </a:lvl2pPr>
            <a:lvl3pPr marL="627063" indent="-179388">
              <a:buSzPct val="80000"/>
              <a:buFont typeface="Aharoni" panose="02010803020104030203" pitchFamily="2" charset="-79"/>
              <a:buChar char="–"/>
              <a:defRPr sz="1600"/>
            </a:lvl3pPr>
          </a:lstStyle>
          <a:p>
            <a:pPr lvl="0"/>
            <a:r>
              <a:rPr lang="de-DE" smtClean="0"/>
              <a:t>Formatvorlagen des Textmasters bearbeiten</a:t>
            </a:r>
          </a:p>
          <a:p>
            <a:pPr lvl="1"/>
            <a:r>
              <a:rPr lang="de-DE" smtClean="0"/>
              <a:t>Zweite Ebene</a:t>
            </a:r>
          </a:p>
          <a:p>
            <a:pPr lvl="2"/>
            <a:r>
              <a:rPr lang="de-DE" smtClean="0"/>
              <a:t>Dritte Ebene</a:t>
            </a:r>
          </a:p>
        </p:txBody>
      </p:sp>
      <p:sp>
        <p:nvSpPr>
          <p:cNvPr id="8" name="Textplatzhalter 28"/>
          <p:cNvSpPr>
            <a:spLocks noGrp="1"/>
          </p:cNvSpPr>
          <p:nvPr>
            <p:ph type="body" sz="quarter" idx="16"/>
          </p:nvPr>
        </p:nvSpPr>
        <p:spPr>
          <a:xfrm>
            <a:off x="5112000" y="3060000"/>
            <a:ext cx="3744913" cy="3579312"/>
          </a:xfrm>
          <a:prstGeom prst="rect">
            <a:avLst/>
          </a:prstGeom>
        </p:spPr>
        <p:txBody>
          <a:bodyPr/>
          <a:lstStyle>
            <a:lvl1pPr marL="180000" indent="-180000">
              <a:buClr>
                <a:srgbClr val="D20A11"/>
              </a:buClr>
              <a:buSzPct val="100000"/>
              <a:buFont typeface="Wingdings" panose="05000000000000000000" pitchFamily="2" charset="2"/>
              <a:buChar char="§"/>
              <a:defRPr sz="2000"/>
            </a:lvl1pPr>
            <a:lvl2pPr marL="446088" indent="-179388">
              <a:buClr>
                <a:srgbClr val="D20A11"/>
              </a:buClr>
              <a:buSzPct val="100000"/>
              <a:buFont typeface="Aharoni" panose="02010803020104030203" pitchFamily="2" charset="-79"/>
              <a:buChar char="–"/>
              <a:defRPr sz="1800"/>
            </a:lvl2pPr>
            <a:lvl3pPr marL="627063" indent="-179388">
              <a:buSzPct val="80000"/>
              <a:buFont typeface="Aharoni" panose="02010803020104030203" pitchFamily="2" charset="-79"/>
              <a:buChar char="–"/>
              <a:defRPr sz="1600"/>
            </a:lvl3pPr>
          </a:lstStyle>
          <a:p>
            <a:pPr lvl="0"/>
            <a:r>
              <a:rPr lang="de-DE" smtClean="0"/>
              <a:t>Formatvorlagen des Textmasters bearbeiten</a:t>
            </a:r>
          </a:p>
          <a:p>
            <a:pPr lvl="1"/>
            <a:r>
              <a:rPr lang="de-DE" smtClean="0"/>
              <a:t>Zweite Ebene</a:t>
            </a:r>
          </a:p>
          <a:p>
            <a:pPr lvl="2"/>
            <a:r>
              <a:rPr lang="de-DE" smtClean="0"/>
              <a:t>Dritte Ebene</a:t>
            </a:r>
          </a:p>
        </p:txBody>
      </p:sp>
      <p:sp>
        <p:nvSpPr>
          <p:cNvPr id="10" name="Textplatzhalter 3"/>
          <p:cNvSpPr>
            <a:spLocks noGrp="1"/>
          </p:cNvSpPr>
          <p:nvPr>
            <p:ph type="body" sz="quarter" idx="13" hasCustomPrompt="1"/>
          </p:nvPr>
        </p:nvSpPr>
        <p:spPr>
          <a:xfrm>
            <a:off x="5117794" y="1800225"/>
            <a:ext cx="3744000" cy="971550"/>
          </a:xfrm>
          <a:prstGeom prst="rect">
            <a:avLst/>
          </a:prstGeom>
        </p:spPr>
        <p:txBody>
          <a:bodyPr vert="horz"/>
          <a:lstStyle>
            <a:lvl1pPr marL="0" indent="0">
              <a:buNone/>
              <a:defRPr b="1">
                <a:latin typeface="+mj-lt"/>
              </a:defRPr>
            </a:lvl1pPr>
          </a:lstStyle>
          <a:p>
            <a:pPr lvl="0"/>
            <a:r>
              <a:rPr lang="de-AT" dirty="0" smtClean="0"/>
              <a:t>Titel hinzufügen</a:t>
            </a:r>
            <a:endParaRPr lang="de-DE" dirty="0"/>
          </a:p>
        </p:txBody>
      </p:sp>
      <p:sp>
        <p:nvSpPr>
          <p:cNvPr id="14" name="Textplatzhalter 3"/>
          <p:cNvSpPr>
            <a:spLocks noGrp="1"/>
          </p:cNvSpPr>
          <p:nvPr>
            <p:ph type="body" sz="quarter" idx="17" hasCustomPrompt="1"/>
          </p:nvPr>
        </p:nvSpPr>
        <p:spPr>
          <a:xfrm>
            <a:off x="432713" y="1800225"/>
            <a:ext cx="3744000" cy="971550"/>
          </a:xfrm>
          <a:prstGeom prst="rect">
            <a:avLst/>
          </a:prstGeom>
        </p:spPr>
        <p:txBody>
          <a:bodyPr vert="horz"/>
          <a:lstStyle>
            <a:lvl1pPr marL="0" indent="0">
              <a:buNone/>
              <a:defRPr b="1">
                <a:latin typeface="+mj-lt"/>
              </a:defRPr>
            </a:lvl1pPr>
          </a:lstStyle>
          <a:p>
            <a:pPr lvl="0"/>
            <a:r>
              <a:rPr lang="de-AT" dirty="0" smtClean="0"/>
              <a:t>Titel hinzufügen</a:t>
            </a:r>
            <a:endParaRPr lang="de-DE" dirty="0"/>
          </a:p>
        </p:txBody>
      </p:sp>
    </p:spTree>
    <p:extLst>
      <p:ext uri="{BB962C8B-B14F-4D97-AF65-F5344CB8AC3E}">
        <p14:creationId xmlns:p14="http://schemas.microsoft.com/office/powerpoint/2010/main" val="3219098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etailfolie + Diagramm + Fußzeile + Löwe">
    <p:spTree>
      <p:nvGrpSpPr>
        <p:cNvPr id="1" name=""/>
        <p:cNvGrpSpPr/>
        <p:nvPr/>
      </p:nvGrpSpPr>
      <p:grpSpPr>
        <a:xfrm>
          <a:off x="0" y="0"/>
          <a:ext cx="0" cy="0"/>
          <a:chOff x="0" y="0"/>
          <a:chExt cx="0" cy="0"/>
        </a:xfrm>
      </p:grpSpPr>
      <p:pic>
        <p:nvPicPr>
          <p:cNvPr id="9" name="Bild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7" name="Foliennummernplatzhalter 5"/>
          <p:cNvSpPr>
            <a:spLocks noGrp="1"/>
          </p:cNvSpPr>
          <p:nvPr>
            <p:ph type="sldNum" sz="quarter" idx="4"/>
          </p:nvPr>
        </p:nvSpPr>
        <p:spPr>
          <a:xfrm>
            <a:off x="7110000" y="5760000"/>
            <a:ext cx="1754421" cy="180000"/>
          </a:xfrm>
          <a:prstGeom prst="rect">
            <a:avLst/>
          </a:prstGeom>
        </p:spPr>
        <p:txBody>
          <a:bodyPr vert="horz" lIns="0" tIns="0" rIns="0" bIns="0" rtlCol="0" anchor="t"/>
          <a:lstStyle>
            <a:lvl1pPr algn="l">
              <a:defRPr sz="900">
                <a:solidFill>
                  <a:schemeClr val="tx1"/>
                </a:solidFill>
              </a:defRPr>
            </a:lvl1pPr>
          </a:lstStyle>
          <a:p>
            <a:r>
              <a:rPr lang="de-DE" dirty="0" smtClean="0"/>
              <a:t>Folie Nr. </a:t>
            </a:r>
            <a:fld id="{75312D03-E2A0-DD45-8A89-86DAA7106CAA}" type="slidenum">
              <a:rPr lang="de-DE" smtClean="0"/>
              <a:pPr/>
              <a:t>‹Nr.›</a:t>
            </a:fld>
            <a:endParaRPr lang="de-DE" dirty="0">
              <a:solidFill>
                <a:srgbClr val="000000"/>
              </a:solidFill>
            </a:endParaRPr>
          </a:p>
        </p:txBody>
      </p:sp>
      <p:sp>
        <p:nvSpPr>
          <p:cNvPr id="21" name="Datumsplatzhalter 10"/>
          <p:cNvSpPr>
            <a:spLocks noGrp="1"/>
          </p:cNvSpPr>
          <p:nvPr>
            <p:ph type="dt" sz="half" idx="2"/>
          </p:nvPr>
        </p:nvSpPr>
        <p:spPr>
          <a:xfrm>
            <a:off x="7109999" y="5940000"/>
            <a:ext cx="1754420" cy="186433"/>
          </a:xfrm>
          <a:prstGeom prst="rect">
            <a:avLst/>
          </a:prstGeom>
        </p:spPr>
        <p:txBody>
          <a:bodyPr vert="horz" lIns="0" tIns="0" rIns="0" bIns="0" rtlCol="0" anchor="t"/>
          <a:lstStyle>
            <a:lvl1pPr algn="l">
              <a:defRPr sz="900">
                <a:solidFill>
                  <a:srgbClr val="000000"/>
                </a:solidFill>
              </a:defRPr>
            </a:lvl1pPr>
          </a:lstStyle>
          <a:p>
            <a:fld id="{AC1E1692-4A37-4DAA-A69C-24D417F6032C}" type="datetime4">
              <a:rPr lang="de-AT" smtClean="0"/>
              <a:t>4. September 2019</a:t>
            </a:fld>
            <a:endParaRPr lang="de-DE" dirty="0"/>
          </a:p>
        </p:txBody>
      </p:sp>
      <p:sp>
        <p:nvSpPr>
          <p:cNvPr id="25" name="Fußzeilenplatzhalter 11"/>
          <p:cNvSpPr>
            <a:spLocks noGrp="1"/>
          </p:cNvSpPr>
          <p:nvPr>
            <p:ph type="ftr" sz="quarter" idx="3"/>
          </p:nvPr>
        </p:nvSpPr>
        <p:spPr>
          <a:xfrm>
            <a:off x="7109998" y="6173787"/>
            <a:ext cx="1754421" cy="460694"/>
          </a:xfrm>
          <a:prstGeom prst="rect">
            <a:avLst/>
          </a:prstGeom>
        </p:spPr>
        <p:txBody>
          <a:bodyPr vert="horz" lIns="0" tIns="0" rIns="0" bIns="0" rtlCol="0" anchor="t"/>
          <a:lstStyle>
            <a:lvl1pPr algn="l">
              <a:defRPr sz="900" b="1">
                <a:solidFill>
                  <a:srgbClr val="000000"/>
                </a:solidFill>
              </a:defRPr>
            </a:lvl1pPr>
          </a:lstStyle>
          <a:p>
            <a:r>
              <a:rPr lang="de-DE" smtClean="0"/>
              <a:t>Dienststellenbezeichnung, Name (akad. Grad, Vor- und Zuname) </a:t>
            </a:r>
            <a:endParaRPr lang="de-DE" dirty="0"/>
          </a:p>
        </p:txBody>
      </p:sp>
      <p:sp>
        <p:nvSpPr>
          <p:cNvPr id="27" name="Titel 6"/>
          <p:cNvSpPr>
            <a:spLocks noGrp="1"/>
          </p:cNvSpPr>
          <p:nvPr>
            <p:ph type="title"/>
          </p:nvPr>
        </p:nvSpPr>
        <p:spPr>
          <a:xfrm>
            <a:off x="432000" y="1799999"/>
            <a:ext cx="6120000" cy="972000"/>
          </a:xfrm>
          <a:prstGeom prst="rect">
            <a:avLst/>
          </a:prstGeom>
        </p:spPr>
        <p:txBody>
          <a:bodyPr vert="horz" anchor="t"/>
          <a:lstStyle>
            <a:lvl1pPr algn="l">
              <a:lnSpc>
                <a:spcPct val="100000"/>
              </a:lnSpc>
              <a:defRPr sz="3200" b="1" baseline="0"/>
            </a:lvl1pPr>
          </a:lstStyle>
          <a:p>
            <a:r>
              <a:rPr lang="de-DE" smtClean="0"/>
              <a:t>Titelmasterformat durch Klicken bearbeiten</a:t>
            </a:r>
            <a:endParaRPr lang="de-DE" dirty="0"/>
          </a:p>
        </p:txBody>
      </p:sp>
      <p:sp>
        <p:nvSpPr>
          <p:cNvPr id="14" name="Diagrammplatzhalter 5"/>
          <p:cNvSpPr>
            <a:spLocks noGrp="1"/>
          </p:cNvSpPr>
          <p:nvPr>
            <p:ph type="chart" sz="quarter" idx="12"/>
          </p:nvPr>
        </p:nvSpPr>
        <p:spPr>
          <a:xfrm>
            <a:off x="3622675" y="3060000"/>
            <a:ext cx="2928938" cy="3578225"/>
          </a:xfrm>
          <a:prstGeom prst="rect">
            <a:avLst/>
          </a:prstGeom>
        </p:spPr>
        <p:txBody>
          <a:bodyPr vert="horz"/>
          <a:lstStyle>
            <a:lvl1pPr marL="0" indent="0" algn="ctr">
              <a:buNone/>
              <a:defRPr sz="2000"/>
            </a:lvl1pPr>
          </a:lstStyle>
          <a:p>
            <a:r>
              <a:rPr lang="de-DE" smtClean="0"/>
              <a:t>Diagramm durch Klicken auf Symbol hinzufügen</a:t>
            </a:r>
            <a:endParaRPr lang="de-DE" dirty="0"/>
          </a:p>
        </p:txBody>
      </p:sp>
      <p:sp>
        <p:nvSpPr>
          <p:cNvPr id="10" name="Textplatzhalter 28"/>
          <p:cNvSpPr>
            <a:spLocks noGrp="1"/>
          </p:cNvSpPr>
          <p:nvPr>
            <p:ph type="body" sz="quarter" idx="10"/>
          </p:nvPr>
        </p:nvSpPr>
        <p:spPr>
          <a:xfrm>
            <a:off x="431800" y="3060000"/>
            <a:ext cx="2661257" cy="3579312"/>
          </a:xfrm>
          <a:prstGeom prst="rect">
            <a:avLst/>
          </a:prstGeom>
        </p:spPr>
        <p:txBody>
          <a:bodyPr/>
          <a:lstStyle>
            <a:lvl1pPr marL="180000" indent="-180000">
              <a:buClr>
                <a:srgbClr val="D20A11"/>
              </a:buClr>
              <a:buSzPct val="100000"/>
              <a:buFont typeface="Wingdings" panose="05000000000000000000" pitchFamily="2" charset="2"/>
              <a:buChar char="§"/>
              <a:defRPr sz="2000"/>
            </a:lvl1pPr>
            <a:lvl2pPr marL="446088" indent="-179388">
              <a:buClr>
                <a:srgbClr val="D20A11"/>
              </a:buClr>
              <a:buSzPct val="100000"/>
              <a:buFont typeface="Aharoni" panose="02010803020104030203" pitchFamily="2" charset="-79"/>
              <a:buChar char="–"/>
              <a:defRPr sz="1800"/>
            </a:lvl2pPr>
            <a:lvl3pPr marL="627063" indent="-179388">
              <a:buSzPct val="80000"/>
              <a:buFont typeface="Aharoni" panose="02010803020104030203" pitchFamily="2" charset="-79"/>
              <a:buChar char="–"/>
              <a:defRPr sz="1600"/>
            </a:lvl3pPr>
          </a:lstStyle>
          <a:p>
            <a:pPr lvl="0"/>
            <a:r>
              <a:rPr lang="de-DE" smtClean="0"/>
              <a:t>Formatvorlagen des Textmasters bearbeiten</a:t>
            </a:r>
          </a:p>
          <a:p>
            <a:pPr lvl="1"/>
            <a:r>
              <a:rPr lang="de-DE" smtClean="0"/>
              <a:t>Zweite Ebene</a:t>
            </a:r>
          </a:p>
          <a:p>
            <a:pPr lvl="2"/>
            <a:r>
              <a:rPr lang="de-DE" smtClean="0"/>
              <a:t>Dritte Ebene</a:t>
            </a:r>
          </a:p>
        </p:txBody>
      </p:sp>
    </p:spTree>
    <p:extLst>
      <p:ext uri="{BB962C8B-B14F-4D97-AF65-F5344CB8AC3E}">
        <p14:creationId xmlns:p14="http://schemas.microsoft.com/office/powerpoint/2010/main" val="1273772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Bild 7"/>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Bild 2"/>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xFußzeile" hidden="1"/>
          <p:cNvSpPr txBox="1"/>
          <p:nvPr userDrawn="1"/>
        </p:nvSpPr>
        <p:spPr>
          <a:xfrm>
            <a:off x="355600" y="6642100"/>
            <a:ext cx="2540000" cy="215444"/>
          </a:xfrm>
          <a:prstGeom prst="rect">
            <a:avLst/>
          </a:prstGeom>
          <a:noFill/>
        </p:spPr>
        <p:txBody>
          <a:bodyPr vert="horz" rtlCol="0">
            <a:spAutoFit/>
          </a:bodyPr>
          <a:lstStyle/>
          <a:p>
            <a:pPr algn="l"/>
            <a:r>
              <a:rPr lang="de-AT" sz="800" b="1" smtClean="0">
                <a:solidFill>
                  <a:srgbClr val="949594"/>
                </a:solidFill>
                <a:latin typeface="+Textkörper"/>
              </a:rPr>
              <a:t>Abt. 5</a:t>
            </a:r>
            <a:endParaRPr lang="de-AT" sz="800" b="1">
              <a:solidFill>
                <a:srgbClr val="949594"/>
              </a:solidFill>
              <a:latin typeface="+Textkörper"/>
            </a:endParaRPr>
          </a:p>
        </p:txBody>
      </p:sp>
    </p:spTree>
    <p:extLst>
      <p:ext uri="{BB962C8B-B14F-4D97-AF65-F5344CB8AC3E}">
        <p14:creationId xmlns:p14="http://schemas.microsoft.com/office/powerpoint/2010/main" val="4215289795"/>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710" r:id="rId3"/>
    <p:sldLayoutId id="2147483711" r:id="rId4"/>
    <p:sldLayoutId id="2147483698" r:id="rId5"/>
    <p:sldLayoutId id="2147483699" r:id="rId6"/>
    <p:sldLayoutId id="2147483712" r:id="rId7"/>
    <p:sldLayoutId id="2147483709" r:id="rId8"/>
    <p:sldLayoutId id="2147483701" r:id="rId9"/>
    <p:sldLayoutId id="2147483703" r:id="rId10"/>
    <p:sldLayoutId id="2147483704" r:id="rId11"/>
    <p:sldLayoutId id="2147483705" r:id="rId12"/>
    <p:sldLayoutId id="2147483706" r:id="rId13"/>
    <p:sldLayoutId id="2147483707" r:id="rId14"/>
    <p:sldLayoutId id="2147483708" r:id="rId15"/>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Änderungen Datenbank Heizungsanlagen</a:t>
            </a:r>
            <a:endParaRPr lang="de-AT" dirty="0"/>
          </a:p>
        </p:txBody>
      </p:sp>
      <p:sp>
        <p:nvSpPr>
          <p:cNvPr id="3" name="Textplatzhalter 2"/>
          <p:cNvSpPr>
            <a:spLocks noGrp="1"/>
          </p:cNvSpPr>
          <p:nvPr>
            <p:ph type="body" sz="quarter" idx="10"/>
          </p:nvPr>
        </p:nvSpPr>
        <p:spPr/>
        <p:txBody>
          <a:bodyPr/>
          <a:lstStyle/>
          <a:p>
            <a:r>
              <a:rPr lang="de-AT" dirty="0" smtClean="0"/>
              <a:t>05.09.2019</a:t>
            </a:r>
            <a:endParaRPr lang="de-AT" dirty="0"/>
          </a:p>
        </p:txBody>
      </p:sp>
      <p:sp>
        <p:nvSpPr>
          <p:cNvPr id="4" name="Textplatzhalter 3"/>
          <p:cNvSpPr>
            <a:spLocks noGrp="1"/>
          </p:cNvSpPr>
          <p:nvPr>
            <p:ph type="body" sz="quarter" idx="11"/>
          </p:nvPr>
        </p:nvSpPr>
        <p:spPr/>
        <p:txBody>
          <a:bodyPr/>
          <a:lstStyle/>
          <a:p>
            <a:r>
              <a:rPr lang="de-AT" dirty="0" smtClean="0"/>
              <a:t>Amt der Salzburger Landesregierung, Abteilung 5</a:t>
            </a:r>
            <a:endParaRPr lang="de-AT" dirty="0"/>
          </a:p>
        </p:txBody>
      </p:sp>
      <p:sp>
        <p:nvSpPr>
          <p:cNvPr id="5" name="Textplatzhalter 4"/>
          <p:cNvSpPr>
            <a:spLocks noGrp="1"/>
          </p:cNvSpPr>
          <p:nvPr>
            <p:ph type="body" sz="quarter" idx="12"/>
          </p:nvPr>
        </p:nvSpPr>
        <p:spPr/>
        <p:txBody>
          <a:bodyPr/>
          <a:lstStyle/>
          <a:p>
            <a:r>
              <a:rPr lang="de-AT" dirty="0" smtClean="0"/>
              <a:t>Eva Foelsche-Trummer</a:t>
            </a:r>
            <a:endParaRPr lang="de-AT" dirty="0"/>
          </a:p>
        </p:txBody>
      </p:sp>
      <p:sp>
        <p:nvSpPr>
          <p:cNvPr id="7" name="Foliennummer" hidden="1"/>
          <p:cNvSpPr txBox="1"/>
          <p:nvPr/>
        </p:nvSpPr>
        <p:spPr>
          <a:xfrm>
            <a:off x="7937500" y="6642100"/>
            <a:ext cx="1016000" cy="215444"/>
          </a:xfrm>
          <a:prstGeom prst="rect">
            <a:avLst/>
          </a:prstGeom>
          <a:noFill/>
        </p:spPr>
        <p:txBody>
          <a:bodyPr vert="horz" rtlCol="0">
            <a:spAutoFit/>
          </a:bodyPr>
          <a:lstStyle/>
          <a:p>
            <a:pPr algn="r"/>
            <a:r>
              <a:rPr lang="de-AT" sz="800" b="1" smtClean="0">
                <a:solidFill>
                  <a:srgbClr val="949594"/>
                </a:solidFill>
                <a:latin typeface="+Textkörper"/>
              </a:rPr>
              <a:t>Folie 2 / 3</a:t>
            </a:r>
            <a:endParaRPr lang="de-AT" sz="800" b="1">
              <a:solidFill>
                <a:srgbClr val="949594"/>
              </a:solidFill>
              <a:latin typeface="+Textkörper"/>
            </a:endParaRPr>
          </a:p>
        </p:txBody>
      </p:sp>
      <p:sp>
        <p:nvSpPr>
          <p:cNvPr id="6" name="xFoliennummer" hidden="1"/>
          <p:cNvSpPr txBox="1"/>
          <p:nvPr/>
        </p:nvSpPr>
        <p:spPr>
          <a:xfrm>
            <a:off x="7937500" y="6642100"/>
            <a:ext cx="1016000" cy="215444"/>
          </a:xfrm>
          <a:prstGeom prst="rect">
            <a:avLst/>
          </a:prstGeom>
          <a:noFill/>
        </p:spPr>
        <p:txBody>
          <a:bodyPr vert="horz" rtlCol="0">
            <a:spAutoFit/>
          </a:bodyPr>
          <a:lstStyle/>
          <a:p>
            <a:pPr algn="r"/>
            <a:r>
              <a:rPr lang="de-AT" sz="800" b="1" smtClean="0">
                <a:solidFill>
                  <a:srgbClr val="949594"/>
                </a:solidFill>
                <a:latin typeface="+Textkörper"/>
              </a:rPr>
              <a:t>Folie 2 / 3</a:t>
            </a:r>
            <a:endParaRPr lang="de-AT" sz="800" b="1">
              <a:solidFill>
                <a:srgbClr val="949594"/>
              </a:solidFill>
              <a:latin typeface="+Textkörper"/>
            </a:endParaRPr>
          </a:p>
        </p:txBody>
      </p:sp>
    </p:spTree>
    <p:extLst>
      <p:ext uri="{BB962C8B-B14F-4D97-AF65-F5344CB8AC3E}">
        <p14:creationId xmlns:p14="http://schemas.microsoft.com/office/powerpoint/2010/main" val="2717554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AT" dirty="0" smtClean="0"/>
              <a:t>Login</a:t>
            </a:r>
            <a:endParaRPr lang="de-AT" dirty="0"/>
          </a:p>
        </p:txBody>
      </p:sp>
      <p:sp>
        <p:nvSpPr>
          <p:cNvPr id="7" name="Textplatzhalter 6"/>
          <p:cNvSpPr>
            <a:spLocks noGrp="1"/>
          </p:cNvSpPr>
          <p:nvPr>
            <p:ph type="body" sz="quarter" idx="10"/>
          </p:nvPr>
        </p:nvSpPr>
        <p:spPr/>
        <p:txBody>
          <a:bodyPr/>
          <a:lstStyle/>
          <a:p>
            <a:r>
              <a:rPr lang="de-AT" dirty="0" smtClean="0"/>
              <a:t>neues Passwort vergeben</a:t>
            </a:r>
          </a:p>
          <a:p>
            <a:pPr lvl="1"/>
            <a:r>
              <a:rPr lang="de-AT" dirty="0" smtClean="0"/>
              <a:t>über „Passwort vergessen?“ zurücksetzen</a:t>
            </a:r>
          </a:p>
          <a:p>
            <a:pPr lvl="1"/>
            <a:r>
              <a:rPr lang="de-AT" dirty="0" smtClean="0"/>
              <a:t>Link im E-Mail anklicken</a:t>
            </a:r>
          </a:p>
          <a:p>
            <a:pPr lvl="1"/>
            <a:r>
              <a:rPr lang="de-AT" dirty="0" smtClean="0"/>
              <a:t>neues Passwort vergeben</a:t>
            </a:r>
          </a:p>
          <a:p>
            <a:pPr lvl="1"/>
            <a:r>
              <a:rPr lang="de-AT" dirty="0" smtClean="0"/>
              <a:t>ev. Seite neu laden</a:t>
            </a:r>
          </a:p>
          <a:p>
            <a:pPr lvl="1"/>
            <a:r>
              <a:rPr lang="de-AT" dirty="0" smtClean="0"/>
              <a:t>ev. gespeichertes Passwort im Browse</a:t>
            </a:r>
            <a:r>
              <a:rPr lang="de-AT" dirty="0"/>
              <a:t>r </a:t>
            </a:r>
            <a:r>
              <a:rPr lang="de-AT" dirty="0" smtClean="0"/>
              <a:t>löschen</a:t>
            </a:r>
          </a:p>
          <a:p>
            <a:r>
              <a:rPr lang="de-AT" dirty="0" smtClean="0"/>
              <a:t>Kriterien </a:t>
            </a:r>
            <a:r>
              <a:rPr lang="de-AT" dirty="0"/>
              <a:t>für Passwort</a:t>
            </a:r>
          </a:p>
          <a:p>
            <a:pPr lvl="1"/>
            <a:r>
              <a:rPr lang="de-AT" dirty="0"/>
              <a:t>mindestens 8 Zeichen, maximal 32 Zeichen </a:t>
            </a:r>
          </a:p>
          <a:p>
            <a:pPr lvl="1"/>
            <a:r>
              <a:rPr lang="de-AT" dirty="0"/>
              <a:t>mindestens je 1 Großbuchstabe und 1 Kleinbuchstabe </a:t>
            </a:r>
          </a:p>
          <a:p>
            <a:pPr lvl="1"/>
            <a:r>
              <a:rPr lang="de-AT" dirty="0"/>
              <a:t>mindestens 1 Ziffer und 1 Sonderzeichen</a:t>
            </a:r>
          </a:p>
          <a:p>
            <a:pPr lvl="1"/>
            <a:r>
              <a:rPr lang="de-AT" dirty="0"/>
              <a:t>gültige Zeichen sind Buchstaben ohne Umlaute, Ziffern und die folgenden </a:t>
            </a:r>
            <a:br>
              <a:rPr lang="de-AT" dirty="0"/>
            </a:br>
            <a:r>
              <a:rPr lang="de-AT" dirty="0"/>
              <a:t>Sonderzeichen: </a:t>
            </a:r>
            <a:r>
              <a:rPr lang="de-AT" dirty="0" smtClean="0"/>
              <a:t>-_!§$@#.</a:t>
            </a:r>
            <a:endParaRPr lang="de-AT" dirty="0"/>
          </a:p>
        </p:txBody>
      </p:sp>
    </p:spTree>
    <p:extLst>
      <p:ext uri="{BB962C8B-B14F-4D97-AF65-F5344CB8AC3E}">
        <p14:creationId xmlns:p14="http://schemas.microsoft.com/office/powerpoint/2010/main" val="722350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Stammdaten</a:t>
            </a:r>
            <a:endParaRPr lang="de-AT" dirty="0"/>
          </a:p>
        </p:txBody>
      </p:sp>
      <p:sp>
        <p:nvSpPr>
          <p:cNvPr id="3" name="Textplatzhalter 2"/>
          <p:cNvSpPr>
            <a:spLocks noGrp="1"/>
          </p:cNvSpPr>
          <p:nvPr>
            <p:ph type="body" sz="quarter" idx="10"/>
          </p:nvPr>
        </p:nvSpPr>
        <p:spPr/>
        <p:txBody>
          <a:bodyPr/>
          <a:lstStyle/>
          <a:p>
            <a:r>
              <a:rPr lang="de-AT" dirty="0" smtClean="0"/>
              <a:t>zusätzliche Informationen im Registerblatt „Anlage und Standort“</a:t>
            </a:r>
          </a:p>
          <a:p>
            <a:pPr lvl="1"/>
            <a:r>
              <a:rPr lang="de-AT" dirty="0" smtClean="0"/>
              <a:t>Energieeffizienzinspektion erforderlich ja/nein</a:t>
            </a:r>
            <a:r>
              <a:rPr lang="de-AT" dirty="0"/>
              <a:t/>
            </a:r>
            <a:br>
              <a:rPr lang="de-AT" dirty="0"/>
            </a:br>
            <a:r>
              <a:rPr lang="de-AT" dirty="0" smtClean="0"/>
              <a:t>(kann manuell geändert werden über „Termine/Fälligkeit bearbeiten“)</a:t>
            </a:r>
          </a:p>
          <a:p>
            <a:pPr lvl="1"/>
            <a:r>
              <a:rPr lang="de-AT" dirty="0" err="1" smtClean="0"/>
              <a:t>Kastralgemeinde</a:t>
            </a:r>
            <a:r>
              <a:rPr lang="de-AT" dirty="0" smtClean="0"/>
              <a:t>, Grundstücksnummer</a:t>
            </a:r>
            <a:endParaRPr lang="de-AT" dirty="0"/>
          </a:p>
          <a:p>
            <a:r>
              <a:rPr lang="de-AT" dirty="0" smtClean="0"/>
              <a:t>zusätzliche Angaben bei „Anlage bearbeiten“</a:t>
            </a:r>
            <a:br>
              <a:rPr lang="de-AT" dirty="0" smtClean="0"/>
            </a:br>
            <a:r>
              <a:rPr lang="de-AT" dirty="0" smtClean="0"/>
              <a:t>„Wärmebereitstellung für“ (wie in gelber Mappe)</a:t>
            </a:r>
          </a:p>
          <a:p>
            <a:pPr lvl="1"/>
            <a:r>
              <a:rPr lang="de-AT" dirty="0" smtClean="0"/>
              <a:t>Wohnnutzung</a:t>
            </a:r>
            <a:endParaRPr lang="de-AT" dirty="0" smtClean="0"/>
          </a:p>
          <a:p>
            <a:pPr lvl="1"/>
            <a:r>
              <a:rPr lang="de-AT" dirty="0" smtClean="0"/>
              <a:t>Büronutzung</a:t>
            </a:r>
            <a:endParaRPr lang="de-AT" dirty="0" smtClean="0"/>
          </a:p>
          <a:p>
            <a:pPr lvl="1"/>
            <a:r>
              <a:rPr lang="de-AT" dirty="0" smtClean="0"/>
              <a:t>…</a:t>
            </a:r>
          </a:p>
          <a:p>
            <a:pPr lvl="1"/>
            <a:r>
              <a:rPr lang="de-AT" dirty="0" smtClean="0"/>
              <a:t>Sonstiges Gebäude und/oder Produktionswärme </a:t>
            </a:r>
          </a:p>
        </p:txBody>
      </p:sp>
      <p:sp>
        <p:nvSpPr>
          <p:cNvPr id="4" name="xFoliennummer" hidden="1"/>
          <p:cNvSpPr txBox="1"/>
          <p:nvPr/>
        </p:nvSpPr>
        <p:spPr>
          <a:xfrm>
            <a:off x="7937500" y="6642100"/>
            <a:ext cx="1016000" cy="215444"/>
          </a:xfrm>
          <a:prstGeom prst="rect">
            <a:avLst/>
          </a:prstGeom>
          <a:noFill/>
        </p:spPr>
        <p:txBody>
          <a:bodyPr vert="horz" rtlCol="0">
            <a:spAutoFit/>
          </a:bodyPr>
          <a:lstStyle/>
          <a:p>
            <a:pPr algn="r"/>
            <a:r>
              <a:rPr lang="de-AT" sz="800" b="1" smtClean="0">
                <a:solidFill>
                  <a:srgbClr val="949594"/>
                </a:solidFill>
                <a:latin typeface="+Textkörper"/>
              </a:rPr>
              <a:t>Folie 3 / 3</a:t>
            </a:r>
            <a:endParaRPr lang="de-AT" sz="800" b="1">
              <a:solidFill>
                <a:srgbClr val="949594"/>
              </a:solidFill>
              <a:latin typeface="+Textkörper"/>
            </a:endParaRPr>
          </a:p>
        </p:txBody>
      </p:sp>
    </p:spTree>
    <p:extLst>
      <p:ext uri="{BB962C8B-B14F-4D97-AF65-F5344CB8AC3E}">
        <p14:creationId xmlns:p14="http://schemas.microsoft.com/office/powerpoint/2010/main" val="1237948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Änderung der Anlagendaten</a:t>
            </a:r>
            <a:endParaRPr lang="de-AT" dirty="0"/>
          </a:p>
        </p:txBody>
      </p:sp>
      <p:sp>
        <p:nvSpPr>
          <p:cNvPr id="3" name="Textplatzhalter 2"/>
          <p:cNvSpPr>
            <a:spLocks noGrp="1"/>
          </p:cNvSpPr>
          <p:nvPr>
            <p:ph type="body" sz="quarter" idx="10"/>
          </p:nvPr>
        </p:nvSpPr>
        <p:spPr/>
        <p:txBody>
          <a:bodyPr/>
          <a:lstStyle/>
          <a:p>
            <a:r>
              <a:rPr lang="de-AT" dirty="0" smtClean="0"/>
              <a:t>Änderung der Anlagendaten und Erfassung der Energieeffizienzinspektion unabhängig von Überprüfung möglich</a:t>
            </a:r>
          </a:p>
          <a:p>
            <a:endParaRPr lang="de-AT" dirty="0"/>
          </a:p>
        </p:txBody>
      </p:sp>
      <p:pic>
        <p:nvPicPr>
          <p:cNvPr id="4" name="Grafik 3" title="Screenshot Anlagen-Datenblatt"/>
          <p:cNvPicPr>
            <a:picLocks noChangeAspect="1"/>
          </p:cNvPicPr>
          <p:nvPr/>
        </p:nvPicPr>
        <p:blipFill>
          <a:blip r:embed="rId2"/>
          <a:stretch>
            <a:fillRect/>
          </a:stretch>
        </p:blipFill>
        <p:spPr>
          <a:xfrm>
            <a:off x="539092" y="3379508"/>
            <a:ext cx="7164989" cy="3251340"/>
          </a:xfrm>
          <a:prstGeom prst="rect">
            <a:avLst/>
          </a:prstGeom>
          <a:ln>
            <a:solidFill>
              <a:schemeClr val="tx2"/>
            </a:solidFill>
          </a:ln>
        </p:spPr>
      </p:pic>
    </p:spTree>
    <p:extLst>
      <p:ext uri="{BB962C8B-B14F-4D97-AF65-F5344CB8AC3E}">
        <p14:creationId xmlns:p14="http://schemas.microsoft.com/office/powerpoint/2010/main" val="32541329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Prüfbericht versenden</a:t>
            </a:r>
            <a:endParaRPr lang="de-AT" dirty="0"/>
          </a:p>
        </p:txBody>
      </p:sp>
      <p:sp>
        <p:nvSpPr>
          <p:cNvPr id="3" name="Textplatzhalter 2"/>
          <p:cNvSpPr>
            <a:spLocks noGrp="1"/>
          </p:cNvSpPr>
          <p:nvPr>
            <p:ph type="body" sz="quarter" idx="10"/>
          </p:nvPr>
        </p:nvSpPr>
        <p:spPr/>
        <p:txBody>
          <a:bodyPr/>
          <a:lstStyle/>
          <a:p>
            <a:r>
              <a:rPr lang="de-AT" dirty="0"/>
              <a:t>Prüfbericht </a:t>
            </a:r>
            <a:r>
              <a:rPr lang="de-AT" dirty="0" smtClean="0"/>
              <a:t>als </a:t>
            </a:r>
            <a:r>
              <a:rPr lang="de-AT" dirty="0" err="1" smtClean="0"/>
              <a:t>pdf</a:t>
            </a:r>
            <a:r>
              <a:rPr lang="de-AT" dirty="0" smtClean="0"/>
              <a:t> kann </a:t>
            </a:r>
            <a:r>
              <a:rPr lang="de-AT" dirty="0"/>
              <a:t>an </a:t>
            </a:r>
            <a:r>
              <a:rPr lang="de-AT" dirty="0" smtClean="0"/>
              <a:t>Gemeinde </a:t>
            </a:r>
            <a:r>
              <a:rPr lang="de-AT" dirty="0"/>
              <a:t>und/oder Verfügungsberechtigten gesendet werden</a:t>
            </a:r>
          </a:p>
          <a:p>
            <a:endParaRPr lang="de-AT" dirty="0"/>
          </a:p>
        </p:txBody>
      </p:sp>
      <p:grpSp>
        <p:nvGrpSpPr>
          <p:cNvPr id="6" name="Gruppieren 5" title="Screenshot Prüfbericht versenden"/>
          <p:cNvGrpSpPr/>
          <p:nvPr/>
        </p:nvGrpSpPr>
        <p:grpSpPr>
          <a:xfrm>
            <a:off x="230659" y="3345723"/>
            <a:ext cx="8385605" cy="3293589"/>
            <a:chOff x="230659" y="3345723"/>
            <a:chExt cx="8385605" cy="3293589"/>
          </a:xfrm>
        </p:grpSpPr>
        <p:pic>
          <p:nvPicPr>
            <p:cNvPr id="5" name="Grafik 4"/>
            <p:cNvPicPr>
              <a:picLocks noChangeAspect="1"/>
            </p:cNvPicPr>
            <p:nvPr/>
          </p:nvPicPr>
          <p:blipFill>
            <a:blip r:embed="rId2"/>
            <a:stretch>
              <a:fillRect/>
            </a:stretch>
          </p:blipFill>
          <p:spPr>
            <a:xfrm>
              <a:off x="230659" y="3345723"/>
              <a:ext cx="7763905" cy="2303374"/>
            </a:xfrm>
            <a:prstGeom prst="rect">
              <a:avLst/>
            </a:prstGeom>
            <a:ln>
              <a:solidFill>
                <a:schemeClr val="tx2"/>
              </a:solidFill>
            </a:ln>
          </p:spPr>
        </p:pic>
        <p:pic>
          <p:nvPicPr>
            <p:cNvPr id="4" name="Grafik 3"/>
            <p:cNvPicPr>
              <a:picLocks noChangeAspect="1"/>
            </p:cNvPicPr>
            <p:nvPr/>
          </p:nvPicPr>
          <p:blipFill>
            <a:blip r:embed="rId3"/>
            <a:stretch>
              <a:fillRect/>
            </a:stretch>
          </p:blipFill>
          <p:spPr>
            <a:xfrm>
              <a:off x="5226651" y="4589237"/>
              <a:ext cx="3389613" cy="2050075"/>
            </a:xfrm>
            <a:prstGeom prst="rect">
              <a:avLst/>
            </a:prstGeom>
            <a:ln>
              <a:solidFill>
                <a:schemeClr val="tx2"/>
              </a:solidFill>
            </a:ln>
          </p:spPr>
        </p:pic>
      </p:grpSp>
    </p:spTree>
    <p:extLst>
      <p:ext uri="{BB962C8B-B14F-4D97-AF65-F5344CB8AC3E}">
        <p14:creationId xmlns:p14="http://schemas.microsoft.com/office/powerpoint/2010/main" val="1638893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Weitere </a:t>
            </a:r>
            <a:r>
              <a:rPr lang="de-AT" dirty="0"/>
              <a:t>n</a:t>
            </a:r>
            <a:r>
              <a:rPr lang="de-AT" dirty="0" smtClean="0"/>
              <a:t>eue Funktionen</a:t>
            </a:r>
            <a:endParaRPr lang="de-AT" dirty="0"/>
          </a:p>
        </p:txBody>
      </p:sp>
      <p:sp>
        <p:nvSpPr>
          <p:cNvPr id="3" name="Textplatzhalter 2"/>
          <p:cNvSpPr>
            <a:spLocks noGrp="1"/>
          </p:cNvSpPr>
          <p:nvPr>
            <p:ph type="body" sz="quarter" idx="10"/>
          </p:nvPr>
        </p:nvSpPr>
        <p:spPr/>
        <p:txBody>
          <a:bodyPr/>
          <a:lstStyle/>
          <a:p>
            <a:r>
              <a:rPr lang="de-AT" dirty="0" smtClean="0"/>
              <a:t>Möglichkeit, Dateien hochzuladen</a:t>
            </a:r>
          </a:p>
          <a:p>
            <a:r>
              <a:rPr lang="de-AT" dirty="0" smtClean="0"/>
              <a:t>zusätzlicher Ordner „Aufgelöste Freigaben“</a:t>
            </a:r>
          </a:p>
          <a:p>
            <a:endParaRPr lang="de-AT" dirty="0" smtClean="0"/>
          </a:p>
          <a:p>
            <a:endParaRPr lang="de-AT" dirty="0" smtClean="0"/>
          </a:p>
          <a:p>
            <a:pPr marL="0" indent="0">
              <a:buNone/>
            </a:pPr>
            <a:endParaRPr lang="de-AT" dirty="0" smtClean="0"/>
          </a:p>
          <a:p>
            <a:r>
              <a:rPr lang="de-AT" dirty="0" smtClean="0"/>
              <a:t>Liste der Prüforgane analog zu Messgeräten</a:t>
            </a:r>
          </a:p>
          <a:p>
            <a:endParaRPr lang="de-AT" dirty="0"/>
          </a:p>
          <a:p>
            <a:endParaRPr lang="de-AT" dirty="0" smtClean="0"/>
          </a:p>
          <a:p>
            <a:endParaRPr lang="de-AT" dirty="0"/>
          </a:p>
          <a:p>
            <a:endParaRPr lang="de-AT" dirty="0" smtClean="0"/>
          </a:p>
          <a:p>
            <a:r>
              <a:rPr lang="de-AT" dirty="0" smtClean="0"/>
              <a:t>Information zu Förderungen für Anlagennummer</a:t>
            </a:r>
          </a:p>
        </p:txBody>
      </p:sp>
      <p:pic>
        <p:nvPicPr>
          <p:cNvPr id="4" name="Grafik 3" title="Screenshot Ordner Freigaben"/>
          <p:cNvPicPr>
            <a:picLocks noChangeAspect="1"/>
          </p:cNvPicPr>
          <p:nvPr/>
        </p:nvPicPr>
        <p:blipFill>
          <a:blip r:embed="rId2"/>
          <a:stretch>
            <a:fillRect/>
          </a:stretch>
        </p:blipFill>
        <p:spPr>
          <a:xfrm>
            <a:off x="5928669" y="3168683"/>
            <a:ext cx="2111461" cy="1266877"/>
          </a:xfrm>
          <a:prstGeom prst="rect">
            <a:avLst/>
          </a:prstGeom>
          <a:ln>
            <a:solidFill>
              <a:schemeClr val="tx2"/>
            </a:solidFill>
          </a:ln>
        </p:spPr>
      </p:pic>
      <p:pic>
        <p:nvPicPr>
          <p:cNvPr id="5" name="Grafik 4" title="Screenshot Prüforgane"/>
          <p:cNvPicPr>
            <a:picLocks noChangeAspect="1"/>
          </p:cNvPicPr>
          <p:nvPr/>
        </p:nvPicPr>
        <p:blipFill>
          <a:blip r:embed="rId3"/>
          <a:stretch>
            <a:fillRect/>
          </a:stretch>
        </p:blipFill>
        <p:spPr>
          <a:xfrm>
            <a:off x="2160794" y="4874291"/>
            <a:ext cx="6203647" cy="1293340"/>
          </a:xfrm>
          <a:prstGeom prst="rect">
            <a:avLst/>
          </a:prstGeom>
          <a:ln>
            <a:solidFill>
              <a:schemeClr val="tx2"/>
            </a:solidFill>
          </a:ln>
        </p:spPr>
      </p:pic>
    </p:spTree>
    <p:extLst>
      <p:ext uri="{BB962C8B-B14F-4D97-AF65-F5344CB8AC3E}">
        <p14:creationId xmlns:p14="http://schemas.microsoft.com/office/powerpoint/2010/main" val="2559518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Probleme?</a:t>
            </a:r>
            <a:endParaRPr lang="de-AT" dirty="0"/>
          </a:p>
        </p:txBody>
      </p:sp>
      <p:sp>
        <p:nvSpPr>
          <p:cNvPr id="3" name="Textplatzhalter 2"/>
          <p:cNvSpPr>
            <a:spLocks noGrp="1"/>
          </p:cNvSpPr>
          <p:nvPr>
            <p:ph type="body" sz="quarter" idx="10"/>
          </p:nvPr>
        </p:nvSpPr>
        <p:spPr/>
        <p:txBody>
          <a:bodyPr/>
          <a:lstStyle/>
          <a:p>
            <a:r>
              <a:rPr lang="de-AT" dirty="0" smtClean="0"/>
              <a:t>Messgerät kann nicht ausgewählt werden</a:t>
            </a:r>
          </a:p>
          <a:p>
            <a:pPr lvl="1"/>
            <a:r>
              <a:rPr lang="de-AT" dirty="0" smtClean="0"/>
              <a:t>Ist die letzte Überprüfung beim Messgerät eingetragen?</a:t>
            </a:r>
          </a:p>
          <a:p>
            <a:pPr lvl="1"/>
            <a:r>
              <a:rPr lang="de-AT" dirty="0" smtClean="0"/>
              <a:t>Nach Aktualisieren in der Messgeräteliste muss die Seite mit dem Prüfbericht neu geladen werden.</a:t>
            </a:r>
          </a:p>
          <a:p>
            <a:r>
              <a:rPr lang="de-AT" dirty="0" smtClean="0"/>
              <a:t>Was ist sonst aufgefallen?</a:t>
            </a:r>
            <a:endParaRPr lang="de-AT" dirty="0"/>
          </a:p>
        </p:txBody>
      </p:sp>
    </p:spTree>
    <p:extLst>
      <p:ext uri="{BB962C8B-B14F-4D97-AF65-F5344CB8AC3E}">
        <p14:creationId xmlns:p14="http://schemas.microsoft.com/office/powerpoint/2010/main" val="2006110365"/>
      </p:ext>
    </p:extLst>
  </p:cSld>
  <p:clrMapOvr>
    <a:masterClrMapping/>
  </p:clrMapOvr>
</p:sld>
</file>

<file path=ppt/theme/theme1.xml><?xml version="1.0" encoding="utf-8"?>
<a:theme xmlns:a="http://schemas.openxmlformats.org/drawingml/2006/main" name="blank">
  <a:themeElements>
    <a:clrScheme name="Land Salzburg Standard">
      <a:dk1>
        <a:srgbClr val="000000"/>
      </a:dk1>
      <a:lt1>
        <a:srgbClr val="FFFFFF"/>
      </a:lt1>
      <a:dk2>
        <a:srgbClr val="C5000F"/>
      </a:dk2>
      <a:lt2>
        <a:srgbClr val="E4E4E4"/>
      </a:lt2>
      <a:accent1>
        <a:srgbClr val="C5000F"/>
      </a:accent1>
      <a:accent2>
        <a:srgbClr val="FFFFFF"/>
      </a:accent2>
      <a:accent3>
        <a:srgbClr val="949594"/>
      </a:accent3>
      <a:accent4>
        <a:srgbClr val="000000"/>
      </a:accent4>
      <a:accent5>
        <a:srgbClr val="D8D8D8"/>
      </a:accent5>
      <a:accent6>
        <a:srgbClr val="FFFFFF"/>
      </a:accent6>
      <a:hlink>
        <a:srgbClr val="C5000F"/>
      </a:hlink>
      <a:folHlink>
        <a:srgbClr val="800080"/>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47CFB47CA983F4BAC7F2816ADF93E37" ma:contentTypeVersion="1" ma:contentTypeDescription="Ein neues Dokument erstellen." ma:contentTypeScope="" ma:versionID="ea883e839cc7421031f30a8e5e2344b6">
  <xsd:schema xmlns:xsd="http://www.w3.org/2001/XMLSchema" xmlns:xs="http://www.w3.org/2001/XMLSchema" xmlns:p="http://schemas.microsoft.com/office/2006/metadata/properties" xmlns:ns1="http://schemas.microsoft.com/sharepoint/v3" xmlns:ns2="3ea499ce-4cdb-4ab8-9eb4-4223893901be" targetNamespace="http://schemas.microsoft.com/office/2006/metadata/properties" ma:root="true" ma:fieldsID="c8db655be16b2632b9fd10af9b9c3c6a" ns1:_="" ns2:_="">
    <xsd:import namespace="http://schemas.microsoft.com/sharepoint/v3"/>
    <xsd:import namespace="3ea499ce-4cdb-4ab8-9eb4-4223893901be"/>
    <xsd:element name="properties">
      <xsd:complexType>
        <xsd:sequence>
          <xsd:element name="documentManagement">
            <xsd:complexType>
              <xsd:all>
                <xsd:element ref="ns1:PublishingStartDate" minOccurs="0"/>
                <xsd:element ref="ns1:PublishingExpirationDate" minOccurs="0"/>
                <xsd:element ref="ns2:Publik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Geplantes Startdatum" ma:description="Geplantes Startdatum ist eine Websitespalte, die über das Feature zum Veröffentlichen erstellt wird. Es wird zur Angabe des Datums und der Uhrzeit verwendet, wann diese Seite Besuchern zum ersten Mal angezeigt wird." ma:internalName="PublishingStartDate">
      <xsd:simpleType>
        <xsd:restriction base="dms:Unknown"/>
      </xsd:simpleType>
    </xsd:element>
    <xsd:element name="PublishingExpirationDate" ma:index="9" nillable="true" ma:displayName="Geplantes Enddatum" ma:description="Geplantes Enddatum ist eine Websitespalte, die über das Feature zum Veröffentlichen erstellt wird. Es wird zur Angabe des Datums und der Uhrzeit verwendet, wann diese Seite Besuchern nicht mehr angezeigt wird."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ea499ce-4cdb-4ab8-9eb4-4223893901be" elementFormDefault="qualified">
    <xsd:import namespace="http://schemas.microsoft.com/office/2006/documentManagement/types"/>
    <xsd:import namespace="http://schemas.microsoft.com/office/infopath/2007/PartnerControls"/>
    <xsd:element name="Publikation" ma:index="10" nillable="true" ma:displayName="Publikation" ma:default="0" ma:internalName="Publikation">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kation xmlns="3ea499ce-4cdb-4ab8-9eb4-4223893901be">false</Publikation>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FE211FA-C639-444E-9E91-6491E1EA7307}"/>
</file>

<file path=customXml/itemProps2.xml><?xml version="1.0" encoding="utf-8"?>
<ds:datastoreItem xmlns:ds="http://schemas.openxmlformats.org/officeDocument/2006/customXml" ds:itemID="{61F88A52-3EBA-4B3B-A7E1-2CDCFA1A978A}"/>
</file>

<file path=customXml/itemProps3.xml><?xml version="1.0" encoding="utf-8"?>
<ds:datastoreItem xmlns:ds="http://schemas.openxmlformats.org/officeDocument/2006/customXml" ds:itemID="{2D894C51-A289-4C9D-BC41-039AB332DB88}"/>
</file>

<file path=docProps/app.xml><?xml version="1.0" encoding="utf-8"?>
<Properties xmlns="http://schemas.openxmlformats.org/officeDocument/2006/extended-properties" xmlns:vt="http://schemas.openxmlformats.org/officeDocument/2006/docPropsVTypes">
  <Template>Vorlage 2016 mit Fußzeile</Template>
  <TotalTime>0</TotalTime>
  <Words>202</Words>
  <Application>Microsoft Office PowerPoint</Application>
  <PresentationFormat>Bildschirmpräsentation (4:3)</PresentationFormat>
  <Paragraphs>53</Paragraphs>
  <Slides>7</Slides>
  <Notes>1</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7</vt:i4>
      </vt:variant>
    </vt:vector>
  </HeadingPairs>
  <TitlesOfParts>
    <vt:vector size="15" baseType="lpstr">
      <vt:lpstr>+Textkörper</vt:lpstr>
      <vt:lpstr>Aharoni</vt:lpstr>
      <vt:lpstr>Arial</vt:lpstr>
      <vt:lpstr>Arial Narrow</vt:lpstr>
      <vt:lpstr>Calibri</vt:lpstr>
      <vt:lpstr>Trebuchet MS</vt:lpstr>
      <vt:lpstr>Wingdings</vt:lpstr>
      <vt:lpstr>blank</vt:lpstr>
      <vt:lpstr>Änderungen Datenbank Heizungsanlagen</vt:lpstr>
      <vt:lpstr>Login</vt:lpstr>
      <vt:lpstr>Stammdaten</vt:lpstr>
      <vt:lpstr>Änderung der Anlagendaten</vt:lpstr>
      <vt:lpstr>Prüfbericht versenden</vt:lpstr>
      <vt:lpstr>Weitere neue Funktionen</vt:lpstr>
      <vt:lpstr>Probleme?</vt:lpstr>
    </vt:vector>
  </TitlesOfParts>
  <Company>Land Salzburg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Änderungen Datenbank Heizungsanlagen</dc:title>
  <dc:creator>Foelsche-Trummer Eva</dc:creator>
  <cp:keywords/>
  <dc:description/>
  <cp:lastModifiedBy>Foelsche-Trummer Eva</cp:lastModifiedBy>
  <cp:revision>9</cp:revision>
  <dcterms:created xsi:type="dcterms:W3CDTF">2019-05-13T09:39:58Z</dcterms:created>
  <dcterms:modified xsi:type="dcterms:W3CDTF">2019-09-04T16:08:15Z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0x010100247CFB47CA983F4BAC7F2816ADF93E37</vt:lpwstr>
  </property>
  <property fmtid="{D5CDD505-2E9C-101B-9397-08002B2CF9AE}" pid="3" name="PublishingContact">
    <vt:lpwstr/>
  </property>
  <property fmtid="{D5CDD505-2E9C-101B-9397-08002B2CF9AE}" pid="4" name="PublishingPageContent">
    <vt:lpwstr/>
  </property>
  <property fmtid="{D5CDD505-2E9C-101B-9397-08002B2CF9AE}" pid="5" name="SeoBrowserTitle">
    <vt:lpwstr/>
  </property>
  <property fmtid="{D5CDD505-2E9C-101B-9397-08002B2CF9AE}" pid="6" name="SeoKeywords">
    <vt:lpwstr/>
  </property>
  <property fmtid="{D5CDD505-2E9C-101B-9397-08002B2CF9AE}" pid="7" name="Order">
    <vt:r8>295200</vt:r8>
  </property>
  <property fmtid="{D5CDD505-2E9C-101B-9397-08002B2CF9AE}" pid="8" name="PublishingRollupImage">
    <vt:lpwstr/>
  </property>
  <property fmtid="{D5CDD505-2E9C-101B-9397-08002B2CF9AE}" pid="10" name="ArticleByLine">
    <vt:lpwstr/>
  </property>
  <property fmtid="{D5CDD505-2E9C-101B-9397-08002B2CF9AE}" pid="11" name="PublishingContactEmail">
    <vt:lpwstr/>
  </property>
  <property fmtid="{D5CDD505-2E9C-101B-9397-08002B2CF9AE}" pid="12" name="xd_Signature">
    <vt:bool>false</vt:bool>
  </property>
  <property fmtid="{D5CDD505-2E9C-101B-9397-08002B2CF9AE}" pid="13" name="PublishingIsFurlPage">
    <vt:bool>false</vt:bool>
  </property>
  <property fmtid="{D5CDD505-2E9C-101B-9397-08002B2CF9AE}" pid="14" name="PublishingPageImage">
    <vt:lpwstr/>
  </property>
  <property fmtid="{D5CDD505-2E9C-101B-9397-08002B2CF9AE}" pid="15" name="SummaryLinks">
    <vt:lpwstr/>
  </property>
  <property fmtid="{D5CDD505-2E9C-101B-9397-08002B2CF9AE}" pid="16" name="xd_ProgID">
    <vt:lpwstr/>
  </property>
  <property fmtid="{D5CDD505-2E9C-101B-9397-08002B2CF9AE}" pid="17" name="PublishingContactPicture">
    <vt:lpwstr/>
  </property>
  <property fmtid="{D5CDD505-2E9C-101B-9397-08002B2CF9AE}" pid="18" name="PublishingVariationGroupID">
    <vt:lpwstr/>
  </property>
  <property fmtid="{D5CDD505-2E9C-101B-9397-08002B2CF9AE}" pid="19" name="RobotsNoIndex">
    <vt:bool>false</vt:bool>
  </property>
  <property fmtid="{D5CDD505-2E9C-101B-9397-08002B2CF9AE}" pid="20" name="vti_imgdate">
    <vt:lpwstr/>
  </property>
  <property fmtid="{D5CDD505-2E9C-101B-9397-08002B2CF9AE}" pid="21" name="wic_System_Copyright">
    <vt:lpwstr/>
  </property>
  <property fmtid="{D5CDD505-2E9C-101B-9397-08002B2CF9AE}" pid="22" name="PublishingContactName">
    <vt:lpwstr/>
  </property>
  <property fmtid="{D5CDD505-2E9C-101B-9397-08002B2CF9AE}" pid="23" name="PublishingVariationRelationshipLinkFieldID">
    <vt:lpwstr/>
  </property>
  <property fmtid="{D5CDD505-2E9C-101B-9397-08002B2CF9AE}" pid="24" name="SeoMetaDescription">
    <vt:lpwstr/>
  </property>
  <property fmtid="{D5CDD505-2E9C-101B-9397-08002B2CF9AE}" pid="25" name="_SourceUrl">
    <vt:lpwstr/>
  </property>
  <property fmtid="{D5CDD505-2E9C-101B-9397-08002B2CF9AE}" pid="26" name="_SharedFileIndex">
    <vt:lpwstr/>
  </property>
  <property fmtid="{D5CDD505-2E9C-101B-9397-08002B2CF9AE}" pid="27" name="Comments">
    <vt:lpwstr/>
  </property>
  <property fmtid="{D5CDD505-2E9C-101B-9397-08002B2CF9AE}" pid="28" name="PublishingPageLayout">
    <vt:lpwstr/>
  </property>
  <property fmtid="{D5CDD505-2E9C-101B-9397-08002B2CF9AE}" pid="29" name="HeaderStyleDefinitions">
    <vt:lpwstr/>
  </property>
  <property fmtid="{D5CDD505-2E9C-101B-9397-08002B2CF9AE}" pid="30" name="TemplateUrl">
    <vt:lpwstr/>
  </property>
  <property fmtid="{D5CDD505-2E9C-101B-9397-08002B2CF9AE}" pid="31" name="Audience">
    <vt:lpwstr/>
  </property>
  <property fmtid="{D5CDD505-2E9C-101B-9397-08002B2CF9AE}" pid="32" name="SPCmsImageLink">
    <vt:lpwstr/>
  </property>
  <property fmtid="{D5CDD505-2E9C-101B-9397-08002B2CF9AE}" pid="33" name="PublishingImageCaption">
    <vt:lpwstr/>
  </property>
</Properties>
</file>